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8"/>
  </p:notesMasterIdLst>
  <p:handoutMasterIdLst>
    <p:handoutMasterId r:id="rId19"/>
  </p:handoutMasterIdLst>
  <p:sldIdLst>
    <p:sldId id="262" r:id="rId4"/>
    <p:sldId id="331" r:id="rId5"/>
    <p:sldId id="368" r:id="rId6"/>
    <p:sldId id="279" r:id="rId7"/>
    <p:sldId id="499" r:id="rId8"/>
    <p:sldId id="490" r:id="rId9"/>
    <p:sldId id="381" r:id="rId10"/>
    <p:sldId id="501" r:id="rId11"/>
    <p:sldId id="394" r:id="rId12"/>
    <p:sldId id="494" r:id="rId13"/>
    <p:sldId id="289" r:id="rId14"/>
    <p:sldId id="292" r:id="rId15"/>
    <p:sldId id="397" r:id="rId16"/>
    <p:sldId id="502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Crew" initials="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6600"/>
    <a:srgbClr val="53284F"/>
    <a:srgbClr val="669900"/>
    <a:srgbClr val="92B769"/>
    <a:srgbClr val="5EB65A"/>
    <a:srgbClr val="4B9F47"/>
    <a:srgbClr val="6EB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8455" autoAdjust="0"/>
  </p:normalViewPr>
  <p:slideViewPr>
    <p:cSldViewPr>
      <p:cViewPr>
        <p:scale>
          <a:sx n="70" d="100"/>
          <a:sy n="70" d="100"/>
        </p:scale>
        <p:origin x="-1272" y="294"/>
      </p:cViewPr>
      <p:guideLst>
        <p:guide orient="horz" pos="845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0793650793649"/>
          <c:y val="6.4748201438848921E-2"/>
          <c:w val="0.85079365079365077"/>
          <c:h val="0.70263788968824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Progesterone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5167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3.5</c:v>
                </c:pt>
                <c:pt idx="1">
                  <c:v>4.0999999999999996</c:v>
                </c:pt>
                <c:pt idx="2">
                  <c:v>4.7</c:v>
                </c:pt>
                <c:pt idx="3">
                  <c:v>5.3</c:v>
                </c:pt>
                <c:pt idx="4">
                  <c:v>5.9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2.9</c:v>
                </c:pt>
                <c:pt idx="1">
                  <c:v>3.7</c:v>
                </c:pt>
                <c:pt idx="2">
                  <c:v>3.8</c:v>
                </c:pt>
                <c:pt idx="3">
                  <c:v>4.8</c:v>
                </c:pt>
                <c:pt idx="4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29056"/>
        <c:axId val="54830976"/>
      </c:barChart>
      <c:catAx>
        <c:axId val="54829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11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GB"/>
                  <a:t>Diet fat (%)</a:t>
                </a:r>
              </a:p>
            </c:rich>
          </c:tx>
          <c:layout>
            <c:manualLayout>
              <c:xMode val="edge"/>
              <c:yMode val="edge"/>
              <c:x val="0.45459726202955281"/>
              <c:y val="0.88968815218596775"/>
            </c:manualLayout>
          </c:layout>
          <c:overlay val="0"/>
          <c:spPr>
            <a:noFill/>
            <a:ln w="3033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1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5483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30976"/>
        <c:scaling>
          <c:orientation val="minMax"/>
          <c:max val="5"/>
        </c:scaling>
        <c:delete val="0"/>
        <c:axPos val="l"/>
        <c:majorGridlines>
          <c:spPr>
            <a:ln w="379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11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GB"/>
                  <a:t>Progesterone (ng/ml)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0.12470023980815348"/>
            </c:manualLayout>
          </c:layout>
          <c:overlay val="0"/>
          <c:spPr>
            <a:noFill/>
            <a:ln w="3033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1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54829056"/>
        <c:crosses val="autoZero"/>
        <c:crossBetween val="between"/>
        <c:majorUnit val="1"/>
      </c:valAx>
      <c:spPr>
        <a:noFill/>
        <a:ln w="1516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5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448E7-3E4D-438D-BDED-32C51815759A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86829-A68D-482F-8DB3-103FA833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8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E9B1-F155-4F1C-9962-C62E95CAFCF6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E7AF8-0894-4294-80CD-016139105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7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7AF8-0894-4294-80CD-0161391051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7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7AF8-0894-4294-80CD-01613910510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3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7AF8-0894-4294-80CD-0161391051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1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7AF8-0894-4294-80CD-0161391051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0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7AF8-0894-4294-80CD-0161391051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9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E7AF8-0894-4294-80CD-0161391051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3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2BC5A4-E602-4332-A9A1-F836F20A925A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D6E105E-E293-414B-B33E-DAEAB53E301F}" type="slidenum">
              <a:rPr lang="en-US" smtClean="0"/>
              <a:pPr eaLnBrk="1" hangingPunct="1">
                <a:defRPr/>
              </a:pPr>
              <a:t>10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2A334A5-332C-49A8-A825-D1A0AFA89586}" type="slidenum">
              <a:rPr lang="en-US" smtClean="0"/>
              <a:pPr eaLnBrk="1" hangingPunct="1"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3B490B-3D08-4E72-AED0-400EA21CD08B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ac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48" y="5909542"/>
            <a:ext cx="1438656" cy="73761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933825"/>
            <a:ext cx="5183187" cy="1008063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46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18669"/>
            <a:ext cx="5111750" cy="427057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41438"/>
            <a:ext cx="3008313" cy="42503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63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59834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438656" cy="737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653881"/>
            <a:ext cx="8244000" cy="8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268413"/>
            <a:ext cx="8207375" cy="4525962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46389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3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86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41439"/>
            <a:ext cx="4043363" cy="4210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92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47963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52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 marL="450850" indent="-450850"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6700" lvl="0" indent="-2667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 marL="450850" indent="-450850"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6700" lvl="0" indent="-2667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34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833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833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592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0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438656" cy="737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653881"/>
            <a:ext cx="8244000" cy="8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0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54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1438"/>
            <a:ext cx="5111750" cy="47847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64100"/>
            <a:ext cx="3008313" cy="47620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423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59834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260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05/02/2013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438656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36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05/02/2013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885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05/02/2013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41439"/>
            <a:ext cx="4043363" cy="4210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883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05/02/2013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065091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438656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08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 marL="450850" indent="-450850"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6700" lvl="0" indent="-2667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 marL="450850" indent="-450850"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6700" lvl="0" indent="-2667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05/02/2013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710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833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833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05/02/2013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119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05/02/2013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8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251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05/02/2013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438656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2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1438"/>
            <a:ext cx="5111750" cy="47847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64100"/>
            <a:ext cx="3008313" cy="47620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05/02/2013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87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0110-2352-438A-A5CB-98C329A7AC17}" type="datetimeFigureOut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05/02/2013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C6EA-03BF-4260-930A-3891DF776595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59834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438656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9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41439"/>
            <a:ext cx="4043363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97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065091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438656" cy="737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653881"/>
            <a:ext cx="8244000" cy="8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247803"/>
          </a:xfrm>
        </p:spPr>
        <p:txBody>
          <a:bodyPr/>
          <a:lstStyle>
            <a:lvl1pPr marL="266700" indent="-266700">
              <a:buSzPct val="100000"/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247803"/>
          </a:xfrm>
        </p:spPr>
        <p:txBody>
          <a:bodyPr/>
          <a:lstStyle>
            <a:lvl1pPr marL="266700" indent="-266700">
              <a:buSzPct val="100000"/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35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/>
          <a:lstStyle>
            <a:lvl1pPr marL="273050" indent="-273050"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/>
          <a:lstStyle>
            <a:lvl1pPr marL="450850" indent="-450850"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3050" lvl="0" indent="-2730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US" smtClean="0"/>
              <a:t>Click to edit Master text styles</a:t>
            </a:r>
          </a:p>
          <a:p>
            <a:pPr marL="273050" lvl="1" indent="-2730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US" smtClean="0"/>
              <a:t>Second level</a:t>
            </a:r>
          </a:p>
          <a:p>
            <a:pPr marL="273050" lvl="2" indent="-2730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US" smtClean="0"/>
              <a:t>Third level</a:t>
            </a:r>
          </a:p>
          <a:p>
            <a:pPr marL="273050" lvl="3" indent="-2730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US" smtClean="0"/>
              <a:t>Fourth level</a:t>
            </a:r>
          </a:p>
          <a:p>
            <a:pPr marL="273050" lvl="4" indent="-2730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54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25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438656" cy="737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653881"/>
            <a:ext cx="8244000" cy="8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24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FAA8-5016-43DB-B767-A0F08761627D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757C-AADA-42E6-900C-AE6D99EF5A3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438656" cy="737616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653881"/>
            <a:ext cx="8244000" cy="871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9825"/>
            <a:ext cx="8280000" cy="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4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7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8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9"/>
            <a:ext cx="8229600" cy="446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12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0110-2352-438A-A5CB-98C329A7AC17}" type="datetimeFigureOut">
              <a:rPr lang="en-GB" smtClean="0"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C6EA-03BF-4260-930A-3891DF7765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438656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6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3050" indent="-273050" algn="l" defTabSz="914400" rtl="0" eaLnBrk="1" latinLnBrk="0" hangingPunct="1">
        <a:spcBef>
          <a:spcPct val="20000"/>
        </a:spcBef>
        <a:buSzPct val="100000"/>
        <a:buFontTx/>
        <a:buBlip>
          <a:blip r:embed="rId12"/>
        </a:buBlip>
        <a:defRPr lang="en-US" sz="2000" kern="1200" dirty="0" smtClean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9"/>
            <a:ext cx="8229600" cy="446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12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0110-2352-438A-A5CB-98C329A7AC17}" type="datetimeFigureOut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05/02/2013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C6EA-03BF-4260-930A-3891DF776595}" type="slidenum">
              <a:rPr lang="en-GB" smtClean="0">
                <a:solidFill>
                  <a:srgbClr val="655C5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55C59">
                  <a:tint val="75000"/>
                </a:srgb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438656" cy="737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9825"/>
            <a:ext cx="8280000" cy="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3050" indent="-273050" algn="l" defTabSz="914400" rtl="0" eaLnBrk="1" latinLnBrk="0" hangingPunct="1">
        <a:spcBef>
          <a:spcPct val="20000"/>
        </a:spcBef>
        <a:buSzPct val="100000"/>
        <a:buFontTx/>
        <a:buBlip>
          <a:blip r:embed="rId12"/>
        </a:buBlip>
        <a:defRPr lang="en-US" sz="2000" kern="1200" dirty="0" smtClean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ws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03200"/>
            <a:ext cx="8859837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Volac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865813"/>
            <a:ext cx="1438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1288" y="236538"/>
            <a:ext cx="8859837" cy="815975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GB" sz="4000" dirty="0" smtClean="0">
                <a:solidFill>
                  <a:schemeClr val="bg1"/>
                </a:solidFill>
              </a:rPr>
              <a:t>Rumen-protected fats for dairy cows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6024" y="5369449"/>
            <a:ext cx="6156176" cy="1368151"/>
          </a:xfrm>
        </p:spPr>
        <p:txBody>
          <a:bodyPr>
            <a:noAutofit/>
          </a:bodyPr>
          <a:lstStyle/>
          <a:p>
            <a:pPr marL="0" indent="0" algn="l" eaLnBrk="1" hangingPunct="1"/>
            <a:r>
              <a:rPr lang="en-US" sz="2400" b="1" dirty="0" err="1" smtClean="0">
                <a:solidFill>
                  <a:schemeClr val="bg1"/>
                </a:solidFill>
              </a:rPr>
              <a:t>Dr</a:t>
            </a:r>
            <a:r>
              <a:rPr lang="en-US" sz="2400" b="1" dirty="0" smtClean="0">
                <a:solidFill>
                  <a:schemeClr val="bg1"/>
                </a:solidFill>
              </a:rPr>
              <a:t> Richard Kirkland</a:t>
            </a:r>
          </a:p>
          <a:p>
            <a:pPr marL="0" indent="0" algn="l" eaLnBrk="1" hangingPunct="1"/>
            <a:endParaRPr lang="en-GB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l" eaLnBrk="1" hangingPunct="1"/>
            <a:r>
              <a:rPr lang="en-GB" sz="1800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en-GB" sz="1800" b="1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GB" sz="1800" b="1" dirty="0" smtClean="0">
                <a:solidFill>
                  <a:schemeClr val="accent6">
                    <a:lumMod val="50000"/>
                  </a:schemeClr>
                </a:solidFill>
              </a:rPr>
              <a:t> February 2013</a:t>
            </a:r>
          </a:p>
          <a:p>
            <a:pPr marL="0" indent="0" algn="l" eaLnBrk="1" hangingPunct="1"/>
            <a:r>
              <a:rPr lang="en-GB" sz="1800" b="1" dirty="0" err="1" smtClean="0">
                <a:solidFill>
                  <a:schemeClr val="accent6">
                    <a:lumMod val="50000"/>
                  </a:schemeClr>
                </a:solidFill>
              </a:rPr>
              <a:t>Agrofarm</a:t>
            </a:r>
            <a:r>
              <a:rPr lang="en-GB" sz="1800" b="1" dirty="0" smtClean="0">
                <a:solidFill>
                  <a:schemeClr val="accent6">
                    <a:lumMod val="50000"/>
                  </a:schemeClr>
                </a:solidFill>
              </a:rPr>
              <a:t>, Moscow</a:t>
            </a:r>
            <a:endParaRPr lang="en-GB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22" y="938214"/>
            <a:ext cx="2870374" cy="18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8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62993"/>
              </p:ext>
            </p:extLst>
          </p:nvPr>
        </p:nvGraphicFramePr>
        <p:xfrm>
          <a:off x="4736985" y="2948571"/>
          <a:ext cx="4443527" cy="2511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4" name="Chart" r:id="rId5" imgW="6696153" imgH="4067089" progId="MSGraph.Chart.8">
                  <p:embed followColorScheme="full"/>
                </p:oleObj>
              </mc:Choice>
              <mc:Fallback>
                <p:oleObj name="Chart" r:id="rId5" imgW="6696153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985" y="2948571"/>
                        <a:ext cx="4443527" cy="2511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42754" y="5507940"/>
            <a:ext cx="4905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b="1" dirty="0" smtClean="0">
                <a:latin typeface="+mn-lt"/>
                <a:cs typeface="+mn-cs"/>
              </a:rPr>
              <a:t>Condition score change in early lactation</a:t>
            </a:r>
            <a:endParaRPr lang="en-US" b="1" dirty="0" smtClean="0">
              <a:latin typeface="+mn-lt"/>
              <a:cs typeface="+mn-cs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16200000">
            <a:off x="3895431" y="4033563"/>
            <a:ext cx="1867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b="1" dirty="0" smtClean="0">
                <a:latin typeface="+mn-lt"/>
                <a:cs typeface="+mn-cs"/>
              </a:rPr>
              <a:t>Conception rate (%)</a:t>
            </a:r>
            <a:endParaRPr lang="en-US" sz="1400" b="1" dirty="0" smtClean="0">
              <a:latin typeface="+mn-lt"/>
              <a:cs typeface="+mn-cs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79388" y="6538739"/>
            <a:ext cx="2016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200" i="1" dirty="0">
                <a:latin typeface="Tahoma" pitchFamily="34" charset="0"/>
              </a:rPr>
              <a:t>From Garnsworthy (2007)</a:t>
            </a:r>
            <a:endParaRPr lang="en-US" sz="1200" i="1" dirty="0"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3184" y="1341439"/>
            <a:ext cx="4690864" cy="863425"/>
          </a:xfrm>
        </p:spPr>
        <p:txBody>
          <a:bodyPr/>
          <a:lstStyle/>
          <a:p>
            <a:r>
              <a:rPr lang="en-GB" dirty="0" smtClean="0"/>
              <a:t>Proven rumen-protected </a:t>
            </a:r>
            <a:r>
              <a:rPr lang="en-GB" dirty="0"/>
              <a:t>fats increase energy density and energy supply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en-GB" dirty="0" smtClean="0"/>
              <a:t>Fertility - energy supply is critical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075445"/>
              </p:ext>
            </p:extLst>
          </p:nvPr>
        </p:nvGraphicFramePr>
        <p:xfrm>
          <a:off x="185610" y="2989641"/>
          <a:ext cx="4416349" cy="249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5" name="Chart" r:id="rId7" imgW="6696153" imgH="4067089" progId="MSGraph.Chart.8">
                  <p:embed followColorScheme="full"/>
                </p:oleObj>
              </mc:Choice>
              <mc:Fallback>
                <p:oleObj name="Chart" r:id="rId7" imgW="6696153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10" y="2989641"/>
                        <a:ext cx="4416349" cy="2496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 rot="16200000">
            <a:off x="-651483" y="3973707"/>
            <a:ext cx="17636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 b="1" dirty="0">
                <a:latin typeface="Tahoma" pitchFamily="34" charset="0"/>
              </a:rPr>
              <a:t>Days to ovulation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062113" y="6538738"/>
            <a:ext cx="10879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200" i="1" dirty="0">
                <a:latin typeface="Tahoma" pitchFamily="34" charset="0"/>
              </a:rPr>
              <a:t>Butler </a:t>
            </a:r>
            <a:r>
              <a:rPr lang="en-GB" sz="1200" i="1" dirty="0" smtClean="0">
                <a:latin typeface="Tahoma" pitchFamily="34" charset="0"/>
              </a:rPr>
              <a:t>(2004)</a:t>
            </a:r>
            <a:endParaRPr lang="en-US" sz="1200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908721"/>
            <a:ext cx="3509205" cy="205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78120" y="0"/>
            <a:ext cx="8370344" cy="836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Megalac </a:t>
            </a:r>
            <a:r>
              <a:rPr lang="en-GB" i="1" dirty="0" err="1" smtClean="0"/>
              <a:t>vs</a:t>
            </a:r>
            <a:r>
              <a:rPr lang="en-GB" dirty="0" smtClean="0"/>
              <a:t> progesterone (3-5 days post ovulation)</a:t>
            </a:r>
            <a:endParaRPr lang="en-US" dirty="0" smtClean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338339"/>
              </p:ext>
            </p:extLst>
          </p:nvPr>
        </p:nvGraphicFramePr>
        <p:xfrm>
          <a:off x="14288" y="1641624"/>
          <a:ext cx="7178675" cy="476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4926" y="6568901"/>
            <a:ext cx="1635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i="1" dirty="0">
                <a:latin typeface="Tahoma" pitchFamily="34" charset="0"/>
              </a:rPr>
              <a:t>Garnsworthy et al. (2008)</a:t>
            </a:r>
            <a:endParaRPr lang="en-US" sz="1000" i="1" dirty="0"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392" y="3356992"/>
            <a:ext cx="8953500" cy="706437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  <a:cs typeface="+mn-cs"/>
              </a:rPr>
              <a:t>A high proportion (~25%) of cows are at risk from insufficient progesterone (Morris and </a:t>
            </a:r>
            <a:r>
              <a:rPr lang="en-GB" sz="2000" b="1" dirty="0" err="1">
                <a:solidFill>
                  <a:schemeClr val="bg1"/>
                </a:solidFill>
                <a:latin typeface="+mn-lt"/>
                <a:cs typeface="+mn-cs"/>
              </a:rPr>
              <a:t>Diskin</a:t>
            </a:r>
            <a:r>
              <a:rPr lang="en-GB" sz="2000" b="1" dirty="0">
                <a:solidFill>
                  <a:schemeClr val="bg1"/>
                </a:solidFill>
                <a:latin typeface="+mn-lt"/>
                <a:cs typeface="+mn-cs"/>
              </a:rPr>
              <a:t>, 2007)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210" y="210785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Linear (P=0.036)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845000" y="5085185"/>
            <a:ext cx="7462812" cy="5760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ahoma" pitchFamily="34" charset="0"/>
              </a:rPr>
              <a:t>Higher fat diets </a:t>
            </a:r>
            <a:r>
              <a:rPr lang="en-GB" sz="2400" b="1" dirty="0" smtClean="0">
                <a:solidFill>
                  <a:schemeClr val="bg1"/>
                </a:solidFill>
                <a:latin typeface="Tahoma" pitchFamily="34" charset="0"/>
              </a:rPr>
              <a:t>produce more viable </a:t>
            </a:r>
            <a:r>
              <a:rPr lang="en-GB" sz="2400" b="1" dirty="0">
                <a:solidFill>
                  <a:schemeClr val="bg1"/>
                </a:solidFill>
                <a:latin typeface="Tahoma" pitchFamily="34" charset="0"/>
              </a:rPr>
              <a:t>oocytes</a:t>
            </a:r>
            <a:endParaRPr lang="en-US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179388" y="6538738"/>
            <a:ext cx="2068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200" i="1" dirty="0" err="1">
                <a:latin typeface="Tahoma" pitchFamily="34" charset="0"/>
              </a:rPr>
              <a:t>Fouladi-Nashta</a:t>
            </a:r>
            <a:r>
              <a:rPr lang="en-GB" sz="1200" i="1" dirty="0">
                <a:latin typeface="Tahoma" pitchFamily="34" charset="0"/>
              </a:rPr>
              <a:t> et al. (2007)</a:t>
            </a:r>
            <a:endParaRPr lang="en-US" sz="1200" i="1" dirty="0">
              <a:latin typeface="Tahoma" pitchFamily="34" charset="0"/>
            </a:endParaRP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323528" y="1053897"/>
            <a:ext cx="85189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200" dirty="0" smtClean="0">
                <a:latin typeface="+mn-lt"/>
              </a:rPr>
              <a:t>Cows offered low </a:t>
            </a:r>
            <a:r>
              <a:rPr lang="en-GB" sz="2200" i="1" dirty="0" err="1" smtClean="0">
                <a:latin typeface="+mn-lt"/>
              </a:rPr>
              <a:t>vs</a:t>
            </a:r>
            <a:r>
              <a:rPr lang="en-GB" sz="2200" dirty="0" smtClean="0">
                <a:latin typeface="+mn-lt"/>
              </a:rPr>
              <a:t> high fat diets - 1051 oocytes fertilised </a:t>
            </a:r>
            <a:r>
              <a:rPr lang="en-GB" sz="2200" i="1" dirty="0" smtClean="0">
                <a:latin typeface="+mn-lt"/>
              </a:rPr>
              <a:t>in vitro</a:t>
            </a:r>
            <a:r>
              <a:rPr lang="en-GB" sz="2200" dirty="0" smtClean="0">
                <a:latin typeface="+mn-lt"/>
              </a:rPr>
              <a:t> </a:t>
            </a:r>
            <a:endParaRPr lang="en-US" sz="2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60" y="-27384"/>
            <a:ext cx="8229600" cy="864096"/>
          </a:xfrm>
        </p:spPr>
        <p:txBody>
          <a:bodyPr/>
          <a:lstStyle/>
          <a:p>
            <a:pPr>
              <a:tabLst>
                <a:tab pos="1528763" algn="l"/>
              </a:tabLst>
            </a:pPr>
            <a:r>
              <a:rPr lang="en-GB" dirty="0" smtClean="0"/>
              <a:t>Megalac effects on egg quality</a:t>
            </a:r>
            <a:endParaRPr lang="en-GB" dirty="0"/>
          </a:p>
        </p:txBody>
      </p:sp>
      <p:pic>
        <p:nvPicPr>
          <p:cNvPr id="4206" name="Picture 1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99039" cy="29048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197423"/>
            <a:ext cx="8784976" cy="2447601"/>
          </a:xfrm>
        </p:spPr>
        <p:txBody>
          <a:bodyPr>
            <a:noAutofit/>
          </a:bodyPr>
          <a:lstStyle/>
          <a:p>
            <a:r>
              <a:rPr lang="en-GB" sz="2400" dirty="0" smtClean="0"/>
              <a:t>Fat is not an energy source for growth of rumen microbes</a:t>
            </a:r>
          </a:p>
          <a:p>
            <a:endParaRPr lang="en-GB" sz="2800" dirty="0" smtClean="0"/>
          </a:p>
          <a:p>
            <a:r>
              <a:rPr lang="en-GB" sz="2400" dirty="0" smtClean="0"/>
              <a:t>Maximum benefits achieved when balanced with rumen-protected protein</a:t>
            </a:r>
            <a:endParaRPr lang="en-GB" sz="3200" dirty="0"/>
          </a:p>
          <a:p>
            <a:endParaRPr lang="en-GB" sz="2800" dirty="0"/>
          </a:p>
          <a:p>
            <a:r>
              <a:rPr lang="en-GB" sz="2400" dirty="0" smtClean="0"/>
              <a:t>Recommendations for fat &gt;3% in rations (Chalupa, 1990)</a:t>
            </a:r>
          </a:p>
          <a:p>
            <a:endParaRPr lang="en-GB" sz="1200" dirty="0"/>
          </a:p>
          <a:p>
            <a:pPr marL="1255713" lvl="1" indent="-273050">
              <a:buFont typeface="Wingdings" pitchFamily="2" charset="2"/>
              <a:buChar char="Ø"/>
            </a:pPr>
            <a:r>
              <a:rPr lang="en-GB" sz="2600" dirty="0" smtClean="0">
                <a:solidFill>
                  <a:schemeClr val="tx2"/>
                </a:solidFill>
              </a:rPr>
              <a:t>14.1 g undegraded protein per MJ ME from fat</a:t>
            </a:r>
          </a:p>
          <a:p>
            <a:pPr>
              <a:buFont typeface="Wingdings" pitchFamily="2" charset="2"/>
              <a:buChar char="Ø"/>
            </a:pPr>
            <a:endParaRPr lang="en-GB" sz="800" dirty="0">
              <a:solidFill>
                <a:schemeClr val="tx2"/>
              </a:solidFill>
            </a:endParaRPr>
          </a:p>
          <a:p>
            <a:pPr marL="1255713" lvl="1" indent="-273050">
              <a:buFont typeface="Wingdings" pitchFamily="2" charset="2"/>
              <a:buChar char="Ø"/>
            </a:pPr>
            <a:r>
              <a:rPr lang="en-GB" sz="2600" dirty="0" smtClean="0">
                <a:solidFill>
                  <a:schemeClr val="tx2"/>
                </a:solidFill>
              </a:rPr>
              <a:t>Approx. 50 g </a:t>
            </a:r>
            <a:r>
              <a:rPr lang="en-GB" sz="2600" dirty="0">
                <a:solidFill>
                  <a:schemeClr val="tx2"/>
                </a:solidFill>
              </a:rPr>
              <a:t>undegraded protein </a:t>
            </a:r>
            <a:r>
              <a:rPr lang="en-GB" sz="2600" dirty="0" smtClean="0">
                <a:solidFill>
                  <a:schemeClr val="tx2"/>
                </a:solidFill>
              </a:rPr>
              <a:t>per MJ fat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Balancing protected fat and protected protein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2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9799" y="980728"/>
            <a:ext cx="8496944" cy="197780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Dairy cows have an essential need for fat</a:t>
            </a:r>
          </a:p>
          <a:p>
            <a:endParaRPr lang="en-GB" sz="1200" dirty="0"/>
          </a:p>
          <a:p>
            <a:r>
              <a:rPr lang="en-GB" sz="2400" dirty="0" smtClean="0"/>
              <a:t>Only ‘safe’ way to deliver this is in rumen-protected form</a:t>
            </a:r>
          </a:p>
          <a:p>
            <a:pPr marL="1706563" lvl="3" indent="-273050"/>
            <a:r>
              <a:rPr lang="en-GB" sz="2200" dirty="0">
                <a:solidFill>
                  <a:schemeClr val="tx2"/>
                </a:solidFill>
              </a:rPr>
              <a:t>f</a:t>
            </a:r>
            <a:r>
              <a:rPr lang="en-GB" sz="2200" dirty="0" smtClean="0">
                <a:solidFill>
                  <a:schemeClr val="tx2"/>
                </a:solidFill>
              </a:rPr>
              <a:t>atty acid profile very important</a:t>
            </a:r>
          </a:p>
          <a:p>
            <a:endParaRPr lang="en-GB" sz="1200" dirty="0"/>
          </a:p>
          <a:p>
            <a:r>
              <a:rPr lang="en-GB" sz="2400" dirty="0" smtClean="0"/>
              <a:t>Unique nutrient :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Rumen-protected fats in dairy rations - summary</a:t>
            </a:r>
            <a:endParaRPr lang="en-GB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6" y="4194613"/>
            <a:ext cx="1006508" cy="79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6" y="3068961"/>
            <a:ext cx="1207810" cy="81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8768" y="3238516"/>
            <a:ext cx="343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Increase energy density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8768" y="4341870"/>
            <a:ext cx="462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Formulate more-balanced rations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6" y="5302707"/>
            <a:ext cx="1064047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38768" y="5445224"/>
            <a:ext cx="5260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Increase milk production and fertility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307182"/>
            <a:ext cx="7787208" cy="4210050"/>
          </a:xfrm>
        </p:spPr>
        <p:txBody>
          <a:bodyPr>
            <a:noAutofit/>
          </a:bodyPr>
          <a:lstStyle/>
          <a:p>
            <a:r>
              <a:rPr lang="en-GB" sz="2400" dirty="0" smtClean="0"/>
              <a:t>Essential component of any ration</a:t>
            </a:r>
          </a:p>
          <a:p>
            <a:endParaRPr lang="en-GB" sz="2400" dirty="0"/>
          </a:p>
          <a:p>
            <a:r>
              <a:rPr lang="en-GB" sz="2400" dirty="0" smtClean="0"/>
              <a:t>Primarily an energy source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Increase energy density of diets 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Highest efficiency of conversion of ME to NE 	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400" dirty="0" smtClean="0"/>
              <a:t>Increase milk production and herd fertility</a:t>
            </a:r>
          </a:p>
          <a:p>
            <a:endParaRPr lang="en-GB" dirty="0" smtClean="0"/>
          </a:p>
          <a:p>
            <a:r>
              <a:rPr lang="en-GB" sz="2400" dirty="0" smtClean="0"/>
              <a:t>Increase feed efficiency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z="2400" dirty="0" smtClean="0"/>
              <a:t>Reduce environmental emissions (e.g. methane)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en-GB" dirty="0" smtClean="0"/>
              <a:t>Role of fat in rations</a:t>
            </a:r>
            <a:endParaRPr lang="en-GB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90" y="895072"/>
            <a:ext cx="2432102" cy="161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608" y="-27384"/>
            <a:ext cx="8229600" cy="864096"/>
          </a:xfrm>
        </p:spPr>
        <p:txBody>
          <a:bodyPr/>
          <a:lstStyle/>
          <a:p>
            <a:r>
              <a:rPr lang="en-GB" dirty="0" smtClean="0"/>
              <a:t>Role of fat in rations</a:t>
            </a:r>
            <a:endParaRPr lang="en-GB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13303"/>
            <a:ext cx="3429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48" y="3856166"/>
            <a:ext cx="3032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48" y="3860928"/>
            <a:ext cx="334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73" y="3856166"/>
            <a:ext cx="3746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84518"/>
            <a:ext cx="1914992" cy="141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2538636" y="3822828"/>
            <a:ext cx="15398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FF0000"/>
                </a:solidFill>
                <a:latin typeface="Tahoma" pitchFamily="34" charset="0"/>
              </a:rPr>
              <a:t>Starch bacteria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5331048" y="3822828"/>
            <a:ext cx="1416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tx2"/>
                </a:solidFill>
                <a:latin typeface="Tahoma" pitchFamily="34" charset="0"/>
              </a:rPr>
              <a:t>Fibre bacteria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84" y="2284518"/>
            <a:ext cx="1962400" cy="145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 rot="16200000">
            <a:off x="-252792" y="2853193"/>
            <a:ext cx="1779227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Acidotic rumen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7668087" y="2853193"/>
            <a:ext cx="1779227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Ideal rumen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634971" y="2476509"/>
            <a:ext cx="2022475" cy="976754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3707410" y="2795604"/>
            <a:ext cx="1540806" cy="36933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  <a:latin typeface="+mn-lt"/>
              </a:rPr>
              <a:t>Dietary fats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172367" y="1196752"/>
            <a:ext cx="7715200" cy="604792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Reduce acidosis - </a:t>
            </a:r>
            <a:r>
              <a:rPr lang="en-GB" sz="2000" dirty="0" smtClean="0">
                <a:solidFill>
                  <a:schemeClr val="tx2"/>
                </a:solidFill>
              </a:rPr>
              <a:t>formulation of balanced rations</a:t>
            </a: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86015" y="5085184"/>
            <a:ext cx="8773739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Fatty acid profile is a key factor determining the nutritional value of a fat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2"/>
          <p:cNvGrpSpPr>
            <a:grpSpLocks/>
          </p:cNvGrpSpPr>
          <p:nvPr/>
        </p:nvGrpSpPr>
        <p:grpSpPr bwMode="auto">
          <a:xfrm rot="10800000" flipH="1" flipV="1">
            <a:off x="899592" y="398587"/>
            <a:ext cx="7632848" cy="5262660"/>
            <a:chOff x="785" y="841"/>
            <a:chExt cx="4427" cy="3274"/>
          </a:xfrm>
        </p:grpSpPr>
        <p:sp>
          <p:nvSpPr>
            <p:cNvPr id="24587" name="Freeform 3"/>
            <p:cNvSpPr>
              <a:spLocks/>
            </p:cNvSpPr>
            <p:nvPr/>
          </p:nvSpPr>
          <p:spPr bwMode="auto">
            <a:xfrm>
              <a:off x="785" y="841"/>
              <a:ext cx="4427" cy="3274"/>
            </a:xfrm>
            <a:custGeom>
              <a:avLst/>
              <a:gdLst>
                <a:gd name="T0" fmla="*/ 4179 w 4427"/>
                <a:gd name="T1" fmla="*/ 537 h 3274"/>
                <a:gd name="T2" fmla="*/ 4333 w 4427"/>
                <a:gd name="T3" fmla="*/ 410 h 3274"/>
                <a:gd name="T4" fmla="*/ 4256 w 4427"/>
                <a:gd name="T5" fmla="*/ 272 h 3274"/>
                <a:gd name="T6" fmla="*/ 4215 w 4427"/>
                <a:gd name="T7" fmla="*/ 201 h 3274"/>
                <a:gd name="T8" fmla="*/ 4273 w 4427"/>
                <a:gd name="T9" fmla="*/ 13 h 3274"/>
                <a:gd name="T10" fmla="*/ 4125 w 4427"/>
                <a:gd name="T11" fmla="*/ 94 h 3274"/>
                <a:gd name="T12" fmla="*/ 3913 w 4427"/>
                <a:gd name="T13" fmla="*/ 144 h 3274"/>
                <a:gd name="T14" fmla="*/ 3907 w 4427"/>
                <a:gd name="T15" fmla="*/ 7 h 3274"/>
                <a:gd name="T16" fmla="*/ 3819 w 4427"/>
                <a:gd name="T17" fmla="*/ 44 h 3274"/>
                <a:gd name="T18" fmla="*/ 3568 w 4427"/>
                <a:gd name="T19" fmla="*/ 232 h 3274"/>
                <a:gd name="T20" fmla="*/ 3494 w 4427"/>
                <a:gd name="T21" fmla="*/ 336 h 3274"/>
                <a:gd name="T22" fmla="*/ 3316 w 4427"/>
                <a:gd name="T23" fmla="*/ 457 h 3274"/>
                <a:gd name="T24" fmla="*/ 3031 w 4427"/>
                <a:gd name="T25" fmla="*/ 541 h 3274"/>
                <a:gd name="T26" fmla="*/ 2450 w 4427"/>
                <a:gd name="T27" fmla="*/ 618 h 3274"/>
                <a:gd name="T28" fmla="*/ 2064 w 4427"/>
                <a:gd name="T29" fmla="*/ 631 h 3274"/>
                <a:gd name="T30" fmla="*/ 836 w 4427"/>
                <a:gd name="T31" fmla="*/ 574 h 3274"/>
                <a:gd name="T32" fmla="*/ 158 w 4427"/>
                <a:gd name="T33" fmla="*/ 658 h 3274"/>
                <a:gd name="T34" fmla="*/ 47 w 4427"/>
                <a:gd name="T35" fmla="*/ 1924 h 3274"/>
                <a:gd name="T36" fmla="*/ 13 w 4427"/>
                <a:gd name="T37" fmla="*/ 2116 h 3274"/>
                <a:gd name="T38" fmla="*/ 0 w 4427"/>
                <a:gd name="T39" fmla="*/ 2233 h 3274"/>
                <a:gd name="T40" fmla="*/ 47 w 4427"/>
                <a:gd name="T41" fmla="*/ 2918 h 3274"/>
                <a:gd name="T42" fmla="*/ 127 w 4427"/>
                <a:gd name="T43" fmla="*/ 3006 h 3274"/>
                <a:gd name="T44" fmla="*/ 372 w 4427"/>
                <a:gd name="T45" fmla="*/ 3073 h 3274"/>
                <a:gd name="T46" fmla="*/ 443 w 4427"/>
                <a:gd name="T47" fmla="*/ 2955 h 3274"/>
                <a:gd name="T48" fmla="*/ 309 w 4427"/>
                <a:gd name="T49" fmla="*/ 2660 h 3274"/>
                <a:gd name="T50" fmla="*/ 399 w 4427"/>
                <a:gd name="T51" fmla="*/ 2290 h 3274"/>
                <a:gd name="T52" fmla="*/ 466 w 4427"/>
                <a:gd name="T53" fmla="*/ 2354 h 3274"/>
                <a:gd name="T54" fmla="*/ 443 w 4427"/>
                <a:gd name="T55" fmla="*/ 2475 h 3274"/>
                <a:gd name="T56" fmla="*/ 617 w 4427"/>
                <a:gd name="T57" fmla="*/ 3130 h 3274"/>
                <a:gd name="T58" fmla="*/ 715 w 4427"/>
                <a:gd name="T59" fmla="*/ 3217 h 3274"/>
                <a:gd name="T60" fmla="*/ 980 w 4427"/>
                <a:gd name="T61" fmla="*/ 3271 h 3274"/>
                <a:gd name="T62" fmla="*/ 1020 w 4427"/>
                <a:gd name="T63" fmla="*/ 3153 h 3274"/>
                <a:gd name="T64" fmla="*/ 819 w 4427"/>
                <a:gd name="T65" fmla="*/ 2828 h 3274"/>
                <a:gd name="T66" fmla="*/ 822 w 4427"/>
                <a:gd name="T67" fmla="*/ 2583 h 3274"/>
                <a:gd name="T68" fmla="*/ 926 w 4427"/>
                <a:gd name="T69" fmla="*/ 2509 h 3274"/>
                <a:gd name="T70" fmla="*/ 1067 w 4427"/>
                <a:gd name="T71" fmla="*/ 2465 h 3274"/>
                <a:gd name="T72" fmla="*/ 1117 w 4427"/>
                <a:gd name="T73" fmla="*/ 2559 h 3274"/>
                <a:gd name="T74" fmla="*/ 1252 w 4427"/>
                <a:gd name="T75" fmla="*/ 2428 h 3274"/>
                <a:gd name="T76" fmla="*/ 1477 w 4427"/>
                <a:gd name="T77" fmla="*/ 2327 h 3274"/>
                <a:gd name="T78" fmla="*/ 2225 w 4427"/>
                <a:gd name="T79" fmla="*/ 2267 h 3274"/>
                <a:gd name="T80" fmla="*/ 2517 w 4427"/>
                <a:gd name="T81" fmla="*/ 2344 h 3274"/>
                <a:gd name="T82" fmla="*/ 2534 w 4427"/>
                <a:gd name="T83" fmla="*/ 2787 h 3274"/>
                <a:gd name="T84" fmla="*/ 2520 w 4427"/>
                <a:gd name="T85" fmla="*/ 2858 h 3274"/>
                <a:gd name="T86" fmla="*/ 2564 w 4427"/>
                <a:gd name="T87" fmla="*/ 2932 h 3274"/>
                <a:gd name="T88" fmla="*/ 2708 w 4427"/>
                <a:gd name="T89" fmla="*/ 3016 h 3274"/>
                <a:gd name="T90" fmla="*/ 2725 w 4427"/>
                <a:gd name="T91" fmla="*/ 3076 h 3274"/>
                <a:gd name="T92" fmla="*/ 2765 w 4427"/>
                <a:gd name="T93" fmla="*/ 3143 h 3274"/>
                <a:gd name="T94" fmla="*/ 3051 w 4427"/>
                <a:gd name="T95" fmla="*/ 3174 h 3274"/>
                <a:gd name="T96" fmla="*/ 3034 w 4427"/>
                <a:gd name="T97" fmla="*/ 3006 h 3274"/>
                <a:gd name="T98" fmla="*/ 2974 w 4427"/>
                <a:gd name="T99" fmla="*/ 2848 h 3274"/>
                <a:gd name="T100" fmla="*/ 2980 w 4427"/>
                <a:gd name="T101" fmla="*/ 2583 h 3274"/>
                <a:gd name="T102" fmla="*/ 3054 w 4427"/>
                <a:gd name="T103" fmla="*/ 2428 h 3274"/>
                <a:gd name="T104" fmla="*/ 3202 w 4427"/>
                <a:gd name="T105" fmla="*/ 2196 h 3274"/>
                <a:gd name="T106" fmla="*/ 3433 w 4427"/>
                <a:gd name="T107" fmla="*/ 1787 h 3274"/>
                <a:gd name="T108" fmla="*/ 3621 w 4427"/>
                <a:gd name="T109" fmla="*/ 1390 h 3274"/>
                <a:gd name="T110" fmla="*/ 3742 w 4427"/>
                <a:gd name="T111" fmla="*/ 1165 h 3274"/>
                <a:gd name="T112" fmla="*/ 3977 w 4427"/>
                <a:gd name="T113" fmla="*/ 1058 h 3274"/>
                <a:gd name="T114" fmla="*/ 4064 w 4427"/>
                <a:gd name="T115" fmla="*/ 1058 h 3274"/>
                <a:gd name="T116" fmla="*/ 4343 w 4427"/>
                <a:gd name="T117" fmla="*/ 1024 h 3274"/>
                <a:gd name="T118" fmla="*/ 4424 w 4427"/>
                <a:gd name="T119" fmla="*/ 883 h 32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27" h="3274">
                  <a:moveTo>
                    <a:pt x="4380" y="769"/>
                  </a:moveTo>
                  <a:lnTo>
                    <a:pt x="4363" y="756"/>
                  </a:lnTo>
                  <a:lnTo>
                    <a:pt x="4340" y="735"/>
                  </a:lnTo>
                  <a:lnTo>
                    <a:pt x="4316" y="712"/>
                  </a:lnTo>
                  <a:lnTo>
                    <a:pt x="4293" y="688"/>
                  </a:lnTo>
                  <a:lnTo>
                    <a:pt x="4269" y="662"/>
                  </a:lnTo>
                  <a:lnTo>
                    <a:pt x="4246" y="635"/>
                  </a:lnTo>
                  <a:lnTo>
                    <a:pt x="4222" y="608"/>
                  </a:lnTo>
                  <a:lnTo>
                    <a:pt x="4202" y="584"/>
                  </a:lnTo>
                  <a:lnTo>
                    <a:pt x="4189" y="564"/>
                  </a:lnTo>
                  <a:lnTo>
                    <a:pt x="4175" y="547"/>
                  </a:lnTo>
                  <a:lnTo>
                    <a:pt x="4175" y="544"/>
                  </a:lnTo>
                  <a:lnTo>
                    <a:pt x="4175" y="541"/>
                  </a:lnTo>
                  <a:lnTo>
                    <a:pt x="4179" y="541"/>
                  </a:lnTo>
                  <a:lnTo>
                    <a:pt x="4179" y="537"/>
                  </a:lnTo>
                  <a:lnTo>
                    <a:pt x="4179" y="534"/>
                  </a:lnTo>
                  <a:lnTo>
                    <a:pt x="4179" y="531"/>
                  </a:lnTo>
                  <a:lnTo>
                    <a:pt x="4192" y="527"/>
                  </a:lnTo>
                  <a:lnTo>
                    <a:pt x="4209" y="521"/>
                  </a:lnTo>
                  <a:lnTo>
                    <a:pt x="4222" y="514"/>
                  </a:lnTo>
                  <a:lnTo>
                    <a:pt x="4239" y="507"/>
                  </a:lnTo>
                  <a:lnTo>
                    <a:pt x="4252" y="497"/>
                  </a:lnTo>
                  <a:lnTo>
                    <a:pt x="4269" y="487"/>
                  </a:lnTo>
                  <a:lnTo>
                    <a:pt x="4286" y="474"/>
                  </a:lnTo>
                  <a:lnTo>
                    <a:pt x="4299" y="457"/>
                  </a:lnTo>
                  <a:lnTo>
                    <a:pt x="4316" y="437"/>
                  </a:lnTo>
                  <a:lnTo>
                    <a:pt x="4330" y="416"/>
                  </a:lnTo>
                  <a:lnTo>
                    <a:pt x="4333" y="410"/>
                  </a:lnTo>
                  <a:lnTo>
                    <a:pt x="4336" y="406"/>
                  </a:lnTo>
                  <a:lnTo>
                    <a:pt x="4340" y="400"/>
                  </a:lnTo>
                  <a:lnTo>
                    <a:pt x="4340" y="393"/>
                  </a:lnTo>
                  <a:lnTo>
                    <a:pt x="4343" y="386"/>
                  </a:lnTo>
                  <a:lnTo>
                    <a:pt x="4343" y="379"/>
                  </a:lnTo>
                  <a:lnTo>
                    <a:pt x="4340" y="373"/>
                  </a:lnTo>
                  <a:lnTo>
                    <a:pt x="4340" y="363"/>
                  </a:lnTo>
                  <a:lnTo>
                    <a:pt x="4340" y="356"/>
                  </a:lnTo>
                  <a:lnTo>
                    <a:pt x="4336" y="349"/>
                  </a:lnTo>
                  <a:lnTo>
                    <a:pt x="4330" y="336"/>
                  </a:lnTo>
                  <a:lnTo>
                    <a:pt x="4320" y="322"/>
                  </a:lnTo>
                  <a:lnTo>
                    <a:pt x="4309" y="312"/>
                  </a:lnTo>
                  <a:lnTo>
                    <a:pt x="4296" y="299"/>
                  </a:lnTo>
                  <a:lnTo>
                    <a:pt x="4283" y="289"/>
                  </a:lnTo>
                  <a:lnTo>
                    <a:pt x="4269" y="279"/>
                  </a:lnTo>
                  <a:lnTo>
                    <a:pt x="4256" y="272"/>
                  </a:lnTo>
                  <a:lnTo>
                    <a:pt x="4242" y="265"/>
                  </a:lnTo>
                  <a:lnTo>
                    <a:pt x="4229" y="259"/>
                  </a:lnTo>
                  <a:lnTo>
                    <a:pt x="4219" y="255"/>
                  </a:lnTo>
                  <a:lnTo>
                    <a:pt x="4212" y="255"/>
                  </a:lnTo>
                  <a:lnTo>
                    <a:pt x="4205" y="255"/>
                  </a:lnTo>
                  <a:lnTo>
                    <a:pt x="4199" y="252"/>
                  </a:lnTo>
                  <a:lnTo>
                    <a:pt x="4195" y="252"/>
                  </a:lnTo>
                  <a:lnTo>
                    <a:pt x="4189" y="252"/>
                  </a:lnTo>
                  <a:lnTo>
                    <a:pt x="4182" y="249"/>
                  </a:lnTo>
                  <a:lnTo>
                    <a:pt x="4179" y="249"/>
                  </a:lnTo>
                  <a:lnTo>
                    <a:pt x="4172" y="249"/>
                  </a:lnTo>
                  <a:lnTo>
                    <a:pt x="4165" y="249"/>
                  </a:lnTo>
                  <a:lnTo>
                    <a:pt x="4162" y="249"/>
                  </a:lnTo>
                  <a:lnTo>
                    <a:pt x="4179" y="232"/>
                  </a:lnTo>
                  <a:lnTo>
                    <a:pt x="4195" y="218"/>
                  </a:lnTo>
                  <a:lnTo>
                    <a:pt x="4215" y="201"/>
                  </a:lnTo>
                  <a:lnTo>
                    <a:pt x="4229" y="185"/>
                  </a:lnTo>
                  <a:lnTo>
                    <a:pt x="4246" y="165"/>
                  </a:lnTo>
                  <a:lnTo>
                    <a:pt x="4259" y="148"/>
                  </a:lnTo>
                  <a:lnTo>
                    <a:pt x="4269" y="128"/>
                  </a:lnTo>
                  <a:lnTo>
                    <a:pt x="4279" y="107"/>
                  </a:lnTo>
                  <a:lnTo>
                    <a:pt x="4289" y="87"/>
                  </a:lnTo>
                  <a:lnTo>
                    <a:pt x="4296" y="67"/>
                  </a:lnTo>
                  <a:lnTo>
                    <a:pt x="4296" y="60"/>
                  </a:lnTo>
                  <a:lnTo>
                    <a:pt x="4296" y="54"/>
                  </a:lnTo>
                  <a:lnTo>
                    <a:pt x="4296" y="47"/>
                  </a:lnTo>
                  <a:lnTo>
                    <a:pt x="4293" y="40"/>
                  </a:lnTo>
                  <a:lnTo>
                    <a:pt x="4289" y="34"/>
                  </a:lnTo>
                  <a:lnTo>
                    <a:pt x="4286" y="27"/>
                  </a:lnTo>
                  <a:lnTo>
                    <a:pt x="4283" y="24"/>
                  </a:lnTo>
                  <a:lnTo>
                    <a:pt x="4279" y="17"/>
                  </a:lnTo>
                  <a:lnTo>
                    <a:pt x="4273" y="13"/>
                  </a:lnTo>
                  <a:lnTo>
                    <a:pt x="4266" y="10"/>
                  </a:lnTo>
                  <a:lnTo>
                    <a:pt x="4259" y="7"/>
                  </a:lnTo>
                  <a:lnTo>
                    <a:pt x="4252" y="7"/>
                  </a:lnTo>
                  <a:lnTo>
                    <a:pt x="4246" y="3"/>
                  </a:lnTo>
                  <a:lnTo>
                    <a:pt x="4239" y="7"/>
                  </a:lnTo>
                  <a:lnTo>
                    <a:pt x="4232" y="7"/>
                  </a:lnTo>
                  <a:lnTo>
                    <a:pt x="4226" y="7"/>
                  </a:lnTo>
                  <a:lnTo>
                    <a:pt x="4219" y="10"/>
                  </a:lnTo>
                  <a:lnTo>
                    <a:pt x="4212" y="13"/>
                  </a:lnTo>
                  <a:lnTo>
                    <a:pt x="4209" y="20"/>
                  </a:lnTo>
                  <a:lnTo>
                    <a:pt x="4202" y="24"/>
                  </a:lnTo>
                  <a:lnTo>
                    <a:pt x="4199" y="30"/>
                  </a:lnTo>
                  <a:lnTo>
                    <a:pt x="4189" y="40"/>
                  </a:lnTo>
                  <a:lnTo>
                    <a:pt x="4175" y="57"/>
                  </a:lnTo>
                  <a:lnTo>
                    <a:pt x="4152" y="74"/>
                  </a:lnTo>
                  <a:lnTo>
                    <a:pt x="4125" y="94"/>
                  </a:lnTo>
                  <a:lnTo>
                    <a:pt x="4095" y="114"/>
                  </a:lnTo>
                  <a:lnTo>
                    <a:pt x="4058" y="131"/>
                  </a:lnTo>
                  <a:lnTo>
                    <a:pt x="4017" y="148"/>
                  </a:lnTo>
                  <a:lnTo>
                    <a:pt x="3970" y="158"/>
                  </a:lnTo>
                  <a:lnTo>
                    <a:pt x="3917" y="161"/>
                  </a:lnTo>
                  <a:lnTo>
                    <a:pt x="3917" y="158"/>
                  </a:lnTo>
                  <a:lnTo>
                    <a:pt x="3913" y="158"/>
                  </a:lnTo>
                  <a:lnTo>
                    <a:pt x="3910" y="158"/>
                  </a:lnTo>
                  <a:lnTo>
                    <a:pt x="3907" y="154"/>
                  </a:lnTo>
                  <a:lnTo>
                    <a:pt x="3913" y="144"/>
                  </a:lnTo>
                  <a:lnTo>
                    <a:pt x="3917" y="134"/>
                  </a:lnTo>
                  <a:lnTo>
                    <a:pt x="3920" y="124"/>
                  </a:lnTo>
                  <a:lnTo>
                    <a:pt x="3923" y="114"/>
                  </a:lnTo>
                  <a:lnTo>
                    <a:pt x="3927" y="104"/>
                  </a:lnTo>
                  <a:lnTo>
                    <a:pt x="3927" y="94"/>
                  </a:lnTo>
                  <a:lnTo>
                    <a:pt x="3930" y="84"/>
                  </a:lnTo>
                  <a:lnTo>
                    <a:pt x="3930" y="74"/>
                  </a:lnTo>
                  <a:lnTo>
                    <a:pt x="3934" y="64"/>
                  </a:lnTo>
                  <a:lnTo>
                    <a:pt x="3934" y="54"/>
                  </a:lnTo>
                  <a:lnTo>
                    <a:pt x="3934" y="44"/>
                  </a:lnTo>
                  <a:lnTo>
                    <a:pt x="3930" y="37"/>
                  </a:lnTo>
                  <a:lnTo>
                    <a:pt x="3927" y="30"/>
                  </a:lnTo>
                  <a:lnTo>
                    <a:pt x="3923" y="24"/>
                  </a:lnTo>
                  <a:lnTo>
                    <a:pt x="3917" y="17"/>
                  </a:lnTo>
                  <a:lnTo>
                    <a:pt x="3913" y="10"/>
                  </a:lnTo>
                  <a:lnTo>
                    <a:pt x="3907" y="7"/>
                  </a:lnTo>
                  <a:lnTo>
                    <a:pt x="3897" y="3"/>
                  </a:lnTo>
                  <a:lnTo>
                    <a:pt x="3890" y="3"/>
                  </a:lnTo>
                  <a:lnTo>
                    <a:pt x="3883" y="0"/>
                  </a:lnTo>
                  <a:lnTo>
                    <a:pt x="3873" y="0"/>
                  </a:lnTo>
                  <a:lnTo>
                    <a:pt x="3866" y="3"/>
                  </a:lnTo>
                  <a:lnTo>
                    <a:pt x="3860" y="3"/>
                  </a:lnTo>
                  <a:lnTo>
                    <a:pt x="3853" y="7"/>
                  </a:lnTo>
                  <a:lnTo>
                    <a:pt x="3846" y="7"/>
                  </a:lnTo>
                  <a:lnTo>
                    <a:pt x="3843" y="10"/>
                  </a:lnTo>
                  <a:lnTo>
                    <a:pt x="3836" y="17"/>
                  </a:lnTo>
                  <a:lnTo>
                    <a:pt x="3833" y="20"/>
                  </a:lnTo>
                  <a:lnTo>
                    <a:pt x="3829" y="27"/>
                  </a:lnTo>
                  <a:lnTo>
                    <a:pt x="3826" y="30"/>
                  </a:lnTo>
                  <a:lnTo>
                    <a:pt x="3823" y="37"/>
                  </a:lnTo>
                  <a:lnTo>
                    <a:pt x="3823" y="40"/>
                  </a:lnTo>
                  <a:lnTo>
                    <a:pt x="3819" y="44"/>
                  </a:lnTo>
                  <a:lnTo>
                    <a:pt x="3816" y="54"/>
                  </a:lnTo>
                  <a:lnTo>
                    <a:pt x="3809" y="64"/>
                  </a:lnTo>
                  <a:lnTo>
                    <a:pt x="3803" y="74"/>
                  </a:lnTo>
                  <a:lnTo>
                    <a:pt x="3793" y="87"/>
                  </a:lnTo>
                  <a:lnTo>
                    <a:pt x="3782" y="101"/>
                  </a:lnTo>
                  <a:lnTo>
                    <a:pt x="3769" y="111"/>
                  </a:lnTo>
                  <a:lnTo>
                    <a:pt x="3752" y="124"/>
                  </a:lnTo>
                  <a:lnTo>
                    <a:pt x="3735" y="131"/>
                  </a:lnTo>
                  <a:lnTo>
                    <a:pt x="3705" y="144"/>
                  </a:lnTo>
                  <a:lnTo>
                    <a:pt x="3685" y="151"/>
                  </a:lnTo>
                  <a:lnTo>
                    <a:pt x="3662" y="161"/>
                  </a:lnTo>
                  <a:lnTo>
                    <a:pt x="3642" y="171"/>
                  </a:lnTo>
                  <a:lnTo>
                    <a:pt x="3618" y="185"/>
                  </a:lnTo>
                  <a:lnTo>
                    <a:pt x="3601" y="198"/>
                  </a:lnTo>
                  <a:lnTo>
                    <a:pt x="3584" y="212"/>
                  </a:lnTo>
                  <a:lnTo>
                    <a:pt x="3568" y="232"/>
                  </a:lnTo>
                  <a:lnTo>
                    <a:pt x="3558" y="252"/>
                  </a:lnTo>
                  <a:lnTo>
                    <a:pt x="3551" y="275"/>
                  </a:lnTo>
                  <a:lnTo>
                    <a:pt x="3548" y="302"/>
                  </a:lnTo>
                  <a:lnTo>
                    <a:pt x="3544" y="302"/>
                  </a:lnTo>
                  <a:lnTo>
                    <a:pt x="3544" y="306"/>
                  </a:lnTo>
                  <a:lnTo>
                    <a:pt x="3541" y="309"/>
                  </a:lnTo>
                  <a:lnTo>
                    <a:pt x="3537" y="309"/>
                  </a:lnTo>
                  <a:lnTo>
                    <a:pt x="3534" y="312"/>
                  </a:lnTo>
                  <a:lnTo>
                    <a:pt x="3534" y="316"/>
                  </a:lnTo>
                  <a:lnTo>
                    <a:pt x="3531" y="319"/>
                  </a:lnTo>
                  <a:lnTo>
                    <a:pt x="3527" y="319"/>
                  </a:lnTo>
                  <a:lnTo>
                    <a:pt x="3524" y="322"/>
                  </a:lnTo>
                  <a:lnTo>
                    <a:pt x="3521" y="326"/>
                  </a:lnTo>
                  <a:lnTo>
                    <a:pt x="3514" y="329"/>
                  </a:lnTo>
                  <a:lnTo>
                    <a:pt x="3504" y="332"/>
                  </a:lnTo>
                  <a:lnTo>
                    <a:pt x="3494" y="336"/>
                  </a:lnTo>
                  <a:lnTo>
                    <a:pt x="3484" y="343"/>
                  </a:lnTo>
                  <a:lnTo>
                    <a:pt x="3474" y="349"/>
                  </a:lnTo>
                  <a:lnTo>
                    <a:pt x="3464" y="356"/>
                  </a:lnTo>
                  <a:lnTo>
                    <a:pt x="3454" y="363"/>
                  </a:lnTo>
                  <a:lnTo>
                    <a:pt x="3443" y="373"/>
                  </a:lnTo>
                  <a:lnTo>
                    <a:pt x="3433" y="383"/>
                  </a:lnTo>
                  <a:lnTo>
                    <a:pt x="3427" y="393"/>
                  </a:lnTo>
                  <a:lnTo>
                    <a:pt x="3410" y="403"/>
                  </a:lnTo>
                  <a:lnTo>
                    <a:pt x="3396" y="413"/>
                  </a:lnTo>
                  <a:lnTo>
                    <a:pt x="3383" y="420"/>
                  </a:lnTo>
                  <a:lnTo>
                    <a:pt x="3370" y="430"/>
                  </a:lnTo>
                  <a:lnTo>
                    <a:pt x="3356" y="437"/>
                  </a:lnTo>
                  <a:lnTo>
                    <a:pt x="3346" y="443"/>
                  </a:lnTo>
                  <a:lnTo>
                    <a:pt x="3336" y="447"/>
                  </a:lnTo>
                  <a:lnTo>
                    <a:pt x="3326" y="453"/>
                  </a:lnTo>
                  <a:lnTo>
                    <a:pt x="3316" y="457"/>
                  </a:lnTo>
                  <a:lnTo>
                    <a:pt x="3309" y="460"/>
                  </a:lnTo>
                  <a:lnTo>
                    <a:pt x="3299" y="463"/>
                  </a:lnTo>
                  <a:lnTo>
                    <a:pt x="3286" y="467"/>
                  </a:lnTo>
                  <a:lnTo>
                    <a:pt x="3272" y="474"/>
                  </a:lnTo>
                  <a:lnTo>
                    <a:pt x="3256" y="477"/>
                  </a:lnTo>
                  <a:lnTo>
                    <a:pt x="3239" y="484"/>
                  </a:lnTo>
                  <a:lnTo>
                    <a:pt x="3222" y="487"/>
                  </a:lnTo>
                  <a:lnTo>
                    <a:pt x="3202" y="494"/>
                  </a:lnTo>
                  <a:lnTo>
                    <a:pt x="3182" y="497"/>
                  </a:lnTo>
                  <a:lnTo>
                    <a:pt x="3162" y="504"/>
                  </a:lnTo>
                  <a:lnTo>
                    <a:pt x="3145" y="507"/>
                  </a:lnTo>
                  <a:lnTo>
                    <a:pt x="3115" y="517"/>
                  </a:lnTo>
                  <a:lnTo>
                    <a:pt x="3088" y="524"/>
                  </a:lnTo>
                  <a:lnTo>
                    <a:pt x="3068" y="531"/>
                  </a:lnTo>
                  <a:lnTo>
                    <a:pt x="3047" y="534"/>
                  </a:lnTo>
                  <a:lnTo>
                    <a:pt x="3031" y="541"/>
                  </a:lnTo>
                  <a:lnTo>
                    <a:pt x="3014" y="544"/>
                  </a:lnTo>
                  <a:lnTo>
                    <a:pt x="3000" y="547"/>
                  </a:lnTo>
                  <a:lnTo>
                    <a:pt x="2990" y="554"/>
                  </a:lnTo>
                  <a:lnTo>
                    <a:pt x="2980" y="557"/>
                  </a:lnTo>
                  <a:lnTo>
                    <a:pt x="2974" y="557"/>
                  </a:lnTo>
                  <a:lnTo>
                    <a:pt x="2937" y="557"/>
                  </a:lnTo>
                  <a:lnTo>
                    <a:pt x="2893" y="561"/>
                  </a:lnTo>
                  <a:lnTo>
                    <a:pt x="2843" y="564"/>
                  </a:lnTo>
                  <a:lnTo>
                    <a:pt x="2789" y="568"/>
                  </a:lnTo>
                  <a:lnTo>
                    <a:pt x="2735" y="571"/>
                  </a:lnTo>
                  <a:lnTo>
                    <a:pt x="2678" y="578"/>
                  </a:lnTo>
                  <a:lnTo>
                    <a:pt x="2618" y="588"/>
                  </a:lnTo>
                  <a:lnTo>
                    <a:pt x="2564" y="594"/>
                  </a:lnTo>
                  <a:lnTo>
                    <a:pt x="2510" y="604"/>
                  </a:lnTo>
                  <a:lnTo>
                    <a:pt x="2460" y="618"/>
                  </a:lnTo>
                  <a:lnTo>
                    <a:pt x="2450" y="618"/>
                  </a:lnTo>
                  <a:lnTo>
                    <a:pt x="2437" y="618"/>
                  </a:lnTo>
                  <a:lnTo>
                    <a:pt x="2423" y="618"/>
                  </a:lnTo>
                  <a:lnTo>
                    <a:pt x="2406" y="618"/>
                  </a:lnTo>
                  <a:lnTo>
                    <a:pt x="2390" y="618"/>
                  </a:lnTo>
                  <a:lnTo>
                    <a:pt x="2373" y="618"/>
                  </a:lnTo>
                  <a:lnTo>
                    <a:pt x="2356" y="621"/>
                  </a:lnTo>
                  <a:lnTo>
                    <a:pt x="2336" y="621"/>
                  </a:lnTo>
                  <a:lnTo>
                    <a:pt x="2316" y="621"/>
                  </a:lnTo>
                  <a:lnTo>
                    <a:pt x="2296" y="621"/>
                  </a:lnTo>
                  <a:lnTo>
                    <a:pt x="2265" y="625"/>
                  </a:lnTo>
                  <a:lnTo>
                    <a:pt x="2235" y="625"/>
                  </a:lnTo>
                  <a:lnTo>
                    <a:pt x="2205" y="628"/>
                  </a:lnTo>
                  <a:lnTo>
                    <a:pt x="2171" y="628"/>
                  </a:lnTo>
                  <a:lnTo>
                    <a:pt x="2138" y="628"/>
                  </a:lnTo>
                  <a:lnTo>
                    <a:pt x="2101" y="631"/>
                  </a:lnTo>
                  <a:lnTo>
                    <a:pt x="2064" y="631"/>
                  </a:lnTo>
                  <a:lnTo>
                    <a:pt x="2027" y="635"/>
                  </a:lnTo>
                  <a:lnTo>
                    <a:pt x="1987" y="635"/>
                  </a:lnTo>
                  <a:lnTo>
                    <a:pt x="1947" y="635"/>
                  </a:lnTo>
                  <a:lnTo>
                    <a:pt x="1846" y="635"/>
                  </a:lnTo>
                  <a:lnTo>
                    <a:pt x="1738" y="635"/>
                  </a:lnTo>
                  <a:lnTo>
                    <a:pt x="1631" y="635"/>
                  </a:lnTo>
                  <a:lnTo>
                    <a:pt x="1524" y="631"/>
                  </a:lnTo>
                  <a:lnTo>
                    <a:pt x="1420" y="628"/>
                  </a:lnTo>
                  <a:lnTo>
                    <a:pt x="1319" y="625"/>
                  </a:lnTo>
                  <a:lnTo>
                    <a:pt x="1222" y="621"/>
                  </a:lnTo>
                  <a:lnTo>
                    <a:pt x="1131" y="615"/>
                  </a:lnTo>
                  <a:lnTo>
                    <a:pt x="1054" y="604"/>
                  </a:lnTo>
                  <a:lnTo>
                    <a:pt x="983" y="594"/>
                  </a:lnTo>
                  <a:lnTo>
                    <a:pt x="933" y="588"/>
                  </a:lnTo>
                  <a:lnTo>
                    <a:pt x="886" y="581"/>
                  </a:lnTo>
                  <a:lnTo>
                    <a:pt x="836" y="574"/>
                  </a:lnTo>
                  <a:lnTo>
                    <a:pt x="789" y="568"/>
                  </a:lnTo>
                  <a:lnTo>
                    <a:pt x="742" y="564"/>
                  </a:lnTo>
                  <a:lnTo>
                    <a:pt x="698" y="561"/>
                  </a:lnTo>
                  <a:lnTo>
                    <a:pt x="654" y="557"/>
                  </a:lnTo>
                  <a:lnTo>
                    <a:pt x="611" y="554"/>
                  </a:lnTo>
                  <a:lnTo>
                    <a:pt x="567" y="551"/>
                  </a:lnTo>
                  <a:lnTo>
                    <a:pt x="527" y="551"/>
                  </a:lnTo>
                  <a:lnTo>
                    <a:pt x="476" y="551"/>
                  </a:lnTo>
                  <a:lnTo>
                    <a:pt x="429" y="551"/>
                  </a:lnTo>
                  <a:lnTo>
                    <a:pt x="382" y="554"/>
                  </a:lnTo>
                  <a:lnTo>
                    <a:pt x="335" y="561"/>
                  </a:lnTo>
                  <a:lnTo>
                    <a:pt x="295" y="571"/>
                  </a:lnTo>
                  <a:lnTo>
                    <a:pt x="255" y="584"/>
                  </a:lnTo>
                  <a:lnTo>
                    <a:pt x="218" y="604"/>
                  </a:lnTo>
                  <a:lnTo>
                    <a:pt x="184" y="628"/>
                  </a:lnTo>
                  <a:lnTo>
                    <a:pt x="158" y="658"/>
                  </a:lnTo>
                  <a:lnTo>
                    <a:pt x="137" y="695"/>
                  </a:lnTo>
                  <a:lnTo>
                    <a:pt x="121" y="729"/>
                  </a:lnTo>
                  <a:lnTo>
                    <a:pt x="111" y="769"/>
                  </a:lnTo>
                  <a:lnTo>
                    <a:pt x="100" y="806"/>
                  </a:lnTo>
                  <a:lnTo>
                    <a:pt x="94" y="840"/>
                  </a:lnTo>
                  <a:lnTo>
                    <a:pt x="90" y="877"/>
                  </a:lnTo>
                  <a:lnTo>
                    <a:pt x="87" y="907"/>
                  </a:lnTo>
                  <a:lnTo>
                    <a:pt x="87" y="934"/>
                  </a:lnTo>
                  <a:lnTo>
                    <a:pt x="84" y="954"/>
                  </a:lnTo>
                  <a:lnTo>
                    <a:pt x="87" y="971"/>
                  </a:lnTo>
                  <a:lnTo>
                    <a:pt x="87" y="981"/>
                  </a:lnTo>
                  <a:lnTo>
                    <a:pt x="87" y="1837"/>
                  </a:lnTo>
                  <a:lnTo>
                    <a:pt x="77" y="1854"/>
                  </a:lnTo>
                  <a:lnTo>
                    <a:pt x="67" y="1877"/>
                  </a:lnTo>
                  <a:lnTo>
                    <a:pt x="57" y="1901"/>
                  </a:lnTo>
                  <a:lnTo>
                    <a:pt x="47" y="1924"/>
                  </a:lnTo>
                  <a:lnTo>
                    <a:pt x="37" y="1951"/>
                  </a:lnTo>
                  <a:lnTo>
                    <a:pt x="27" y="1975"/>
                  </a:lnTo>
                  <a:lnTo>
                    <a:pt x="20" y="1998"/>
                  </a:lnTo>
                  <a:lnTo>
                    <a:pt x="13" y="2022"/>
                  </a:lnTo>
                  <a:lnTo>
                    <a:pt x="6" y="2042"/>
                  </a:lnTo>
                  <a:lnTo>
                    <a:pt x="6" y="2059"/>
                  </a:lnTo>
                  <a:lnTo>
                    <a:pt x="6" y="2065"/>
                  </a:lnTo>
                  <a:lnTo>
                    <a:pt x="6" y="2069"/>
                  </a:lnTo>
                  <a:lnTo>
                    <a:pt x="6" y="2075"/>
                  </a:lnTo>
                  <a:lnTo>
                    <a:pt x="6" y="2082"/>
                  </a:lnTo>
                  <a:lnTo>
                    <a:pt x="10" y="2085"/>
                  </a:lnTo>
                  <a:lnTo>
                    <a:pt x="10" y="2092"/>
                  </a:lnTo>
                  <a:lnTo>
                    <a:pt x="10" y="2099"/>
                  </a:lnTo>
                  <a:lnTo>
                    <a:pt x="10" y="2102"/>
                  </a:lnTo>
                  <a:lnTo>
                    <a:pt x="13" y="2109"/>
                  </a:lnTo>
                  <a:lnTo>
                    <a:pt x="13" y="2116"/>
                  </a:lnTo>
                  <a:lnTo>
                    <a:pt x="13" y="2119"/>
                  </a:lnTo>
                  <a:lnTo>
                    <a:pt x="13" y="2122"/>
                  </a:lnTo>
                  <a:lnTo>
                    <a:pt x="17" y="2129"/>
                  </a:lnTo>
                  <a:lnTo>
                    <a:pt x="17" y="2132"/>
                  </a:lnTo>
                  <a:lnTo>
                    <a:pt x="17" y="2136"/>
                  </a:lnTo>
                  <a:lnTo>
                    <a:pt x="17" y="2139"/>
                  </a:lnTo>
                  <a:lnTo>
                    <a:pt x="17" y="2143"/>
                  </a:lnTo>
                  <a:lnTo>
                    <a:pt x="17" y="2146"/>
                  </a:lnTo>
                  <a:lnTo>
                    <a:pt x="17" y="2153"/>
                  </a:lnTo>
                  <a:lnTo>
                    <a:pt x="20" y="2156"/>
                  </a:lnTo>
                  <a:lnTo>
                    <a:pt x="13" y="2166"/>
                  </a:lnTo>
                  <a:lnTo>
                    <a:pt x="10" y="2180"/>
                  </a:lnTo>
                  <a:lnTo>
                    <a:pt x="3" y="2190"/>
                  </a:lnTo>
                  <a:lnTo>
                    <a:pt x="3" y="2203"/>
                  </a:lnTo>
                  <a:lnTo>
                    <a:pt x="0" y="2216"/>
                  </a:lnTo>
                  <a:lnTo>
                    <a:pt x="0" y="2233"/>
                  </a:lnTo>
                  <a:lnTo>
                    <a:pt x="0" y="2247"/>
                  </a:lnTo>
                  <a:lnTo>
                    <a:pt x="3" y="2263"/>
                  </a:lnTo>
                  <a:lnTo>
                    <a:pt x="3" y="2280"/>
                  </a:lnTo>
                  <a:lnTo>
                    <a:pt x="6" y="2297"/>
                  </a:lnTo>
                  <a:lnTo>
                    <a:pt x="17" y="2337"/>
                  </a:lnTo>
                  <a:lnTo>
                    <a:pt x="23" y="2384"/>
                  </a:lnTo>
                  <a:lnTo>
                    <a:pt x="30" y="2441"/>
                  </a:lnTo>
                  <a:lnTo>
                    <a:pt x="37" y="2499"/>
                  </a:lnTo>
                  <a:lnTo>
                    <a:pt x="43" y="2556"/>
                  </a:lnTo>
                  <a:lnTo>
                    <a:pt x="47" y="2609"/>
                  </a:lnTo>
                  <a:lnTo>
                    <a:pt x="53" y="2660"/>
                  </a:lnTo>
                  <a:lnTo>
                    <a:pt x="57" y="2700"/>
                  </a:lnTo>
                  <a:lnTo>
                    <a:pt x="57" y="2734"/>
                  </a:lnTo>
                  <a:lnTo>
                    <a:pt x="60" y="2750"/>
                  </a:lnTo>
                  <a:lnTo>
                    <a:pt x="47" y="2912"/>
                  </a:lnTo>
                  <a:lnTo>
                    <a:pt x="47" y="2918"/>
                  </a:lnTo>
                  <a:lnTo>
                    <a:pt x="47" y="2925"/>
                  </a:lnTo>
                  <a:lnTo>
                    <a:pt x="50" y="2932"/>
                  </a:lnTo>
                  <a:lnTo>
                    <a:pt x="53" y="2935"/>
                  </a:lnTo>
                  <a:lnTo>
                    <a:pt x="57" y="2942"/>
                  </a:lnTo>
                  <a:lnTo>
                    <a:pt x="60" y="2945"/>
                  </a:lnTo>
                  <a:lnTo>
                    <a:pt x="64" y="2952"/>
                  </a:lnTo>
                  <a:lnTo>
                    <a:pt x="70" y="2952"/>
                  </a:lnTo>
                  <a:lnTo>
                    <a:pt x="77" y="2955"/>
                  </a:lnTo>
                  <a:lnTo>
                    <a:pt x="84" y="2955"/>
                  </a:lnTo>
                  <a:lnTo>
                    <a:pt x="97" y="2959"/>
                  </a:lnTo>
                  <a:lnTo>
                    <a:pt x="107" y="2965"/>
                  </a:lnTo>
                  <a:lnTo>
                    <a:pt x="114" y="2972"/>
                  </a:lnTo>
                  <a:lnTo>
                    <a:pt x="121" y="2979"/>
                  </a:lnTo>
                  <a:lnTo>
                    <a:pt x="124" y="2989"/>
                  </a:lnTo>
                  <a:lnTo>
                    <a:pt x="127" y="2999"/>
                  </a:lnTo>
                  <a:lnTo>
                    <a:pt x="127" y="3006"/>
                  </a:lnTo>
                  <a:lnTo>
                    <a:pt x="127" y="3012"/>
                  </a:lnTo>
                  <a:lnTo>
                    <a:pt x="127" y="3019"/>
                  </a:lnTo>
                  <a:lnTo>
                    <a:pt x="127" y="3022"/>
                  </a:lnTo>
                  <a:lnTo>
                    <a:pt x="127" y="3033"/>
                  </a:lnTo>
                  <a:lnTo>
                    <a:pt x="127" y="3039"/>
                  </a:lnTo>
                  <a:lnTo>
                    <a:pt x="131" y="3046"/>
                  </a:lnTo>
                  <a:lnTo>
                    <a:pt x="134" y="3053"/>
                  </a:lnTo>
                  <a:lnTo>
                    <a:pt x="137" y="3059"/>
                  </a:lnTo>
                  <a:lnTo>
                    <a:pt x="141" y="3063"/>
                  </a:lnTo>
                  <a:lnTo>
                    <a:pt x="147" y="3069"/>
                  </a:lnTo>
                  <a:lnTo>
                    <a:pt x="154" y="3069"/>
                  </a:lnTo>
                  <a:lnTo>
                    <a:pt x="161" y="3073"/>
                  </a:lnTo>
                  <a:lnTo>
                    <a:pt x="168" y="3073"/>
                  </a:lnTo>
                  <a:lnTo>
                    <a:pt x="359" y="3073"/>
                  </a:lnTo>
                  <a:lnTo>
                    <a:pt x="366" y="3073"/>
                  </a:lnTo>
                  <a:lnTo>
                    <a:pt x="372" y="3073"/>
                  </a:lnTo>
                  <a:lnTo>
                    <a:pt x="379" y="3069"/>
                  </a:lnTo>
                  <a:lnTo>
                    <a:pt x="382" y="3066"/>
                  </a:lnTo>
                  <a:lnTo>
                    <a:pt x="389" y="3063"/>
                  </a:lnTo>
                  <a:lnTo>
                    <a:pt x="392" y="3059"/>
                  </a:lnTo>
                  <a:lnTo>
                    <a:pt x="399" y="3056"/>
                  </a:lnTo>
                  <a:lnTo>
                    <a:pt x="403" y="3053"/>
                  </a:lnTo>
                  <a:lnTo>
                    <a:pt x="409" y="3046"/>
                  </a:lnTo>
                  <a:lnTo>
                    <a:pt x="413" y="3039"/>
                  </a:lnTo>
                  <a:lnTo>
                    <a:pt x="436" y="2999"/>
                  </a:lnTo>
                  <a:lnTo>
                    <a:pt x="439" y="2992"/>
                  </a:lnTo>
                  <a:lnTo>
                    <a:pt x="443" y="2985"/>
                  </a:lnTo>
                  <a:lnTo>
                    <a:pt x="443" y="2982"/>
                  </a:lnTo>
                  <a:lnTo>
                    <a:pt x="443" y="2975"/>
                  </a:lnTo>
                  <a:lnTo>
                    <a:pt x="443" y="2969"/>
                  </a:lnTo>
                  <a:lnTo>
                    <a:pt x="443" y="2962"/>
                  </a:lnTo>
                  <a:lnTo>
                    <a:pt x="443" y="2955"/>
                  </a:lnTo>
                  <a:lnTo>
                    <a:pt x="439" y="2949"/>
                  </a:lnTo>
                  <a:lnTo>
                    <a:pt x="436" y="2945"/>
                  </a:lnTo>
                  <a:lnTo>
                    <a:pt x="433" y="2938"/>
                  </a:lnTo>
                  <a:lnTo>
                    <a:pt x="302" y="2797"/>
                  </a:lnTo>
                  <a:lnTo>
                    <a:pt x="315" y="2724"/>
                  </a:lnTo>
                  <a:lnTo>
                    <a:pt x="315" y="2720"/>
                  </a:lnTo>
                  <a:lnTo>
                    <a:pt x="319" y="2717"/>
                  </a:lnTo>
                  <a:lnTo>
                    <a:pt x="319" y="2713"/>
                  </a:lnTo>
                  <a:lnTo>
                    <a:pt x="319" y="2710"/>
                  </a:lnTo>
                  <a:lnTo>
                    <a:pt x="315" y="2710"/>
                  </a:lnTo>
                  <a:lnTo>
                    <a:pt x="315" y="2707"/>
                  </a:lnTo>
                  <a:lnTo>
                    <a:pt x="315" y="2703"/>
                  </a:lnTo>
                  <a:lnTo>
                    <a:pt x="309" y="2660"/>
                  </a:lnTo>
                  <a:lnTo>
                    <a:pt x="302" y="2623"/>
                  </a:lnTo>
                  <a:lnTo>
                    <a:pt x="299" y="2589"/>
                  </a:lnTo>
                  <a:lnTo>
                    <a:pt x="299" y="2556"/>
                  </a:lnTo>
                  <a:lnTo>
                    <a:pt x="299" y="2529"/>
                  </a:lnTo>
                  <a:lnTo>
                    <a:pt x="302" y="2499"/>
                  </a:lnTo>
                  <a:lnTo>
                    <a:pt x="305" y="2475"/>
                  </a:lnTo>
                  <a:lnTo>
                    <a:pt x="312" y="2452"/>
                  </a:lnTo>
                  <a:lnTo>
                    <a:pt x="322" y="2428"/>
                  </a:lnTo>
                  <a:lnTo>
                    <a:pt x="329" y="2401"/>
                  </a:lnTo>
                  <a:lnTo>
                    <a:pt x="359" y="2361"/>
                  </a:lnTo>
                  <a:lnTo>
                    <a:pt x="369" y="2347"/>
                  </a:lnTo>
                  <a:lnTo>
                    <a:pt x="376" y="2337"/>
                  </a:lnTo>
                  <a:lnTo>
                    <a:pt x="382" y="2324"/>
                  </a:lnTo>
                  <a:lnTo>
                    <a:pt x="389" y="2314"/>
                  </a:lnTo>
                  <a:lnTo>
                    <a:pt x="392" y="2300"/>
                  </a:lnTo>
                  <a:lnTo>
                    <a:pt x="399" y="2290"/>
                  </a:lnTo>
                  <a:lnTo>
                    <a:pt x="406" y="2277"/>
                  </a:lnTo>
                  <a:lnTo>
                    <a:pt x="409" y="2267"/>
                  </a:lnTo>
                  <a:lnTo>
                    <a:pt x="416" y="2257"/>
                  </a:lnTo>
                  <a:lnTo>
                    <a:pt x="419" y="2247"/>
                  </a:lnTo>
                  <a:lnTo>
                    <a:pt x="463" y="2284"/>
                  </a:lnTo>
                  <a:lnTo>
                    <a:pt x="463" y="2290"/>
                  </a:lnTo>
                  <a:lnTo>
                    <a:pt x="463" y="2297"/>
                  </a:lnTo>
                  <a:lnTo>
                    <a:pt x="463" y="2304"/>
                  </a:lnTo>
                  <a:lnTo>
                    <a:pt x="463" y="2310"/>
                  </a:lnTo>
                  <a:lnTo>
                    <a:pt x="463" y="2317"/>
                  </a:lnTo>
                  <a:lnTo>
                    <a:pt x="463" y="2327"/>
                  </a:lnTo>
                  <a:lnTo>
                    <a:pt x="466" y="2331"/>
                  </a:lnTo>
                  <a:lnTo>
                    <a:pt x="466" y="2337"/>
                  </a:lnTo>
                  <a:lnTo>
                    <a:pt x="466" y="2344"/>
                  </a:lnTo>
                  <a:lnTo>
                    <a:pt x="470" y="2351"/>
                  </a:lnTo>
                  <a:lnTo>
                    <a:pt x="466" y="2354"/>
                  </a:lnTo>
                  <a:lnTo>
                    <a:pt x="463" y="2354"/>
                  </a:lnTo>
                  <a:lnTo>
                    <a:pt x="463" y="2358"/>
                  </a:lnTo>
                  <a:lnTo>
                    <a:pt x="460" y="2361"/>
                  </a:lnTo>
                  <a:lnTo>
                    <a:pt x="456" y="2364"/>
                  </a:lnTo>
                  <a:lnTo>
                    <a:pt x="456" y="2368"/>
                  </a:lnTo>
                  <a:lnTo>
                    <a:pt x="453" y="2371"/>
                  </a:lnTo>
                  <a:lnTo>
                    <a:pt x="453" y="2374"/>
                  </a:lnTo>
                  <a:lnTo>
                    <a:pt x="446" y="2388"/>
                  </a:lnTo>
                  <a:lnTo>
                    <a:pt x="443" y="2401"/>
                  </a:lnTo>
                  <a:lnTo>
                    <a:pt x="439" y="2415"/>
                  </a:lnTo>
                  <a:lnTo>
                    <a:pt x="439" y="2428"/>
                  </a:lnTo>
                  <a:lnTo>
                    <a:pt x="439" y="2445"/>
                  </a:lnTo>
                  <a:lnTo>
                    <a:pt x="439" y="2458"/>
                  </a:lnTo>
                  <a:lnTo>
                    <a:pt x="443" y="2475"/>
                  </a:lnTo>
                  <a:lnTo>
                    <a:pt x="450" y="2492"/>
                  </a:lnTo>
                  <a:lnTo>
                    <a:pt x="456" y="2512"/>
                  </a:lnTo>
                  <a:lnTo>
                    <a:pt x="463" y="2529"/>
                  </a:lnTo>
                  <a:lnTo>
                    <a:pt x="476" y="2566"/>
                  </a:lnTo>
                  <a:lnTo>
                    <a:pt x="493" y="2613"/>
                  </a:lnTo>
                  <a:lnTo>
                    <a:pt x="510" y="2663"/>
                  </a:lnTo>
                  <a:lnTo>
                    <a:pt x="527" y="2717"/>
                  </a:lnTo>
                  <a:lnTo>
                    <a:pt x="544" y="2771"/>
                  </a:lnTo>
                  <a:lnTo>
                    <a:pt x="557" y="2824"/>
                  </a:lnTo>
                  <a:lnTo>
                    <a:pt x="570" y="2871"/>
                  </a:lnTo>
                  <a:lnTo>
                    <a:pt x="584" y="2912"/>
                  </a:lnTo>
                  <a:lnTo>
                    <a:pt x="591" y="2942"/>
                  </a:lnTo>
                  <a:lnTo>
                    <a:pt x="597" y="2959"/>
                  </a:lnTo>
                  <a:lnTo>
                    <a:pt x="614" y="3113"/>
                  </a:lnTo>
                  <a:lnTo>
                    <a:pt x="614" y="3123"/>
                  </a:lnTo>
                  <a:lnTo>
                    <a:pt x="617" y="3130"/>
                  </a:lnTo>
                  <a:lnTo>
                    <a:pt x="621" y="3133"/>
                  </a:lnTo>
                  <a:lnTo>
                    <a:pt x="624" y="3140"/>
                  </a:lnTo>
                  <a:lnTo>
                    <a:pt x="627" y="3147"/>
                  </a:lnTo>
                  <a:lnTo>
                    <a:pt x="634" y="3150"/>
                  </a:lnTo>
                  <a:lnTo>
                    <a:pt x="638" y="3153"/>
                  </a:lnTo>
                  <a:lnTo>
                    <a:pt x="644" y="3157"/>
                  </a:lnTo>
                  <a:lnTo>
                    <a:pt x="651" y="3160"/>
                  </a:lnTo>
                  <a:lnTo>
                    <a:pt x="658" y="3160"/>
                  </a:lnTo>
                  <a:lnTo>
                    <a:pt x="671" y="3163"/>
                  </a:lnTo>
                  <a:lnTo>
                    <a:pt x="684" y="3167"/>
                  </a:lnTo>
                  <a:lnTo>
                    <a:pt x="691" y="3177"/>
                  </a:lnTo>
                  <a:lnTo>
                    <a:pt x="701" y="3184"/>
                  </a:lnTo>
                  <a:lnTo>
                    <a:pt x="705" y="3190"/>
                  </a:lnTo>
                  <a:lnTo>
                    <a:pt x="708" y="3200"/>
                  </a:lnTo>
                  <a:lnTo>
                    <a:pt x="711" y="3211"/>
                  </a:lnTo>
                  <a:lnTo>
                    <a:pt x="715" y="3217"/>
                  </a:lnTo>
                  <a:lnTo>
                    <a:pt x="715" y="3221"/>
                  </a:lnTo>
                  <a:lnTo>
                    <a:pt x="715" y="3227"/>
                  </a:lnTo>
                  <a:lnTo>
                    <a:pt x="718" y="3234"/>
                  </a:lnTo>
                  <a:lnTo>
                    <a:pt x="718" y="3241"/>
                  </a:lnTo>
                  <a:lnTo>
                    <a:pt x="721" y="3247"/>
                  </a:lnTo>
                  <a:lnTo>
                    <a:pt x="725" y="3254"/>
                  </a:lnTo>
                  <a:lnTo>
                    <a:pt x="731" y="3261"/>
                  </a:lnTo>
                  <a:lnTo>
                    <a:pt x="738" y="3264"/>
                  </a:lnTo>
                  <a:lnTo>
                    <a:pt x="745" y="3271"/>
                  </a:lnTo>
                  <a:lnTo>
                    <a:pt x="752" y="3271"/>
                  </a:lnTo>
                  <a:lnTo>
                    <a:pt x="758" y="3274"/>
                  </a:lnTo>
                  <a:lnTo>
                    <a:pt x="768" y="3274"/>
                  </a:lnTo>
                  <a:lnTo>
                    <a:pt x="960" y="3274"/>
                  </a:lnTo>
                  <a:lnTo>
                    <a:pt x="966" y="3274"/>
                  </a:lnTo>
                  <a:lnTo>
                    <a:pt x="973" y="3274"/>
                  </a:lnTo>
                  <a:lnTo>
                    <a:pt x="980" y="3271"/>
                  </a:lnTo>
                  <a:lnTo>
                    <a:pt x="983" y="3268"/>
                  </a:lnTo>
                  <a:lnTo>
                    <a:pt x="990" y="3268"/>
                  </a:lnTo>
                  <a:lnTo>
                    <a:pt x="993" y="3261"/>
                  </a:lnTo>
                  <a:lnTo>
                    <a:pt x="1000" y="3258"/>
                  </a:lnTo>
                  <a:lnTo>
                    <a:pt x="1003" y="3254"/>
                  </a:lnTo>
                  <a:lnTo>
                    <a:pt x="1007" y="3247"/>
                  </a:lnTo>
                  <a:lnTo>
                    <a:pt x="1007" y="3244"/>
                  </a:lnTo>
                  <a:lnTo>
                    <a:pt x="1027" y="3204"/>
                  </a:lnTo>
                  <a:lnTo>
                    <a:pt x="1027" y="3197"/>
                  </a:lnTo>
                  <a:lnTo>
                    <a:pt x="1030" y="3190"/>
                  </a:lnTo>
                  <a:lnTo>
                    <a:pt x="1030" y="3184"/>
                  </a:lnTo>
                  <a:lnTo>
                    <a:pt x="1030" y="3177"/>
                  </a:lnTo>
                  <a:lnTo>
                    <a:pt x="1027" y="3170"/>
                  </a:lnTo>
                  <a:lnTo>
                    <a:pt x="1027" y="3167"/>
                  </a:lnTo>
                  <a:lnTo>
                    <a:pt x="1023" y="3160"/>
                  </a:lnTo>
                  <a:lnTo>
                    <a:pt x="1020" y="3153"/>
                  </a:lnTo>
                  <a:lnTo>
                    <a:pt x="1017" y="3150"/>
                  </a:lnTo>
                  <a:lnTo>
                    <a:pt x="1013" y="3143"/>
                  </a:lnTo>
                  <a:lnTo>
                    <a:pt x="852" y="3006"/>
                  </a:lnTo>
                  <a:lnTo>
                    <a:pt x="852" y="2932"/>
                  </a:lnTo>
                  <a:lnTo>
                    <a:pt x="852" y="2928"/>
                  </a:lnTo>
                  <a:lnTo>
                    <a:pt x="852" y="2925"/>
                  </a:lnTo>
                  <a:lnTo>
                    <a:pt x="852" y="2922"/>
                  </a:lnTo>
                  <a:lnTo>
                    <a:pt x="852" y="2918"/>
                  </a:lnTo>
                  <a:lnTo>
                    <a:pt x="849" y="2918"/>
                  </a:lnTo>
                  <a:lnTo>
                    <a:pt x="849" y="2915"/>
                  </a:lnTo>
                  <a:lnTo>
                    <a:pt x="849" y="2912"/>
                  </a:lnTo>
                  <a:lnTo>
                    <a:pt x="832" y="2868"/>
                  </a:lnTo>
                  <a:lnTo>
                    <a:pt x="819" y="2828"/>
                  </a:lnTo>
                  <a:lnTo>
                    <a:pt x="805" y="2791"/>
                  </a:lnTo>
                  <a:lnTo>
                    <a:pt x="799" y="2754"/>
                  </a:lnTo>
                  <a:lnTo>
                    <a:pt x="795" y="2720"/>
                  </a:lnTo>
                  <a:lnTo>
                    <a:pt x="792" y="2687"/>
                  </a:lnTo>
                  <a:lnTo>
                    <a:pt x="792" y="2656"/>
                  </a:lnTo>
                  <a:lnTo>
                    <a:pt x="792" y="2626"/>
                  </a:lnTo>
                  <a:lnTo>
                    <a:pt x="795" y="2599"/>
                  </a:lnTo>
                  <a:lnTo>
                    <a:pt x="799" y="2572"/>
                  </a:lnTo>
                  <a:lnTo>
                    <a:pt x="802" y="2572"/>
                  </a:lnTo>
                  <a:lnTo>
                    <a:pt x="805" y="2576"/>
                  </a:lnTo>
                  <a:lnTo>
                    <a:pt x="809" y="2576"/>
                  </a:lnTo>
                  <a:lnTo>
                    <a:pt x="809" y="2579"/>
                  </a:lnTo>
                  <a:lnTo>
                    <a:pt x="812" y="2579"/>
                  </a:lnTo>
                  <a:lnTo>
                    <a:pt x="815" y="2579"/>
                  </a:lnTo>
                  <a:lnTo>
                    <a:pt x="819" y="2579"/>
                  </a:lnTo>
                  <a:lnTo>
                    <a:pt x="822" y="2583"/>
                  </a:lnTo>
                  <a:lnTo>
                    <a:pt x="825" y="2583"/>
                  </a:lnTo>
                  <a:lnTo>
                    <a:pt x="829" y="2583"/>
                  </a:lnTo>
                  <a:lnTo>
                    <a:pt x="842" y="2583"/>
                  </a:lnTo>
                  <a:lnTo>
                    <a:pt x="856" y="2583"/>
                  </a:lnTo>
                  <a:lnTo>
                    <a:pt x="869" y="2579"/>
                  </a:lnTo>
                  <a:lnTo>
                    <a:pt x="883" y="2572"/>
                  </a:lnTo>
                  <a:lnTo>
                    <a:pt x="893" y="2566"/>
                  </a:lnTo>
                  <a:lnTo>
                    <a:pt x="903" y="2556"/>
                  </a:lnTo>
                  <a:lnTo>
                    <a:pt x="909" y="2546"/>
                  </a:lnTo>
                  <a:lnTo>
                    <a:pt x="916" y="2535"/>
                  </a:lnTo>
                  <a:lnTo>
                    <a:pt x="923" y="2522"/>
                  </a:lnTo>
                  <a:lnTo>
                    <a:pt x="926" y="2509"/>
                  </a:lnTo>
                  <a:lnTo>
                    <a:pt x="930" y="2472"/>
                  </a:lnTo>
                  <a:lnTo>
                    <a:pt x="943" y="2472"/>
                  </a:lnTo>
                  <a:lnTo>
                    <a:pt x="956" y="2472"/>
                  </a:lnTo>
                  <a:lnTo>
                    <a:pt x="970" y="2468"/>
                  </a:lnTo>
                  <a:lnTo>
                    <a:pt x="987" y="2468"/>
                  </a:lnTo>
                  <a:lnTo>
                    <a:pt x="1000" y="2468"/>
                  </a:lnTo>
                  <a:lnTo>
                    <a:pt x="1017" y="2468"/>
                  </a:lnTo>
                  <a:lnTo>
                    <a:pt x="1034" y="2468"/>
                  </a:lnTo>
                  <a:lnTo>
                    <a:pt x="1050" y="2465"/>
                  </a:lnTo>
                  <a:lnTo>
                    <a:pt x="1067" y="2465"/>
                  </a:lnTo>
                  <a:lnTo>
                    <a:pt x="1084" y="2462"/>
                  </a:lnTo>
                  <a:lnTo>
                    <a:pt x="1084" y="2468"/>
                  </a:lnTo>
                  <a:lnTo>
                    <a:pt x="1084" y="2472"/>
                  </a:lnTo>
                  <a:lnTo>
                    <a:pt x="1084" y="2478"/>
                  </a:lnTo>
                  <a:lnTo>
                    <a:pt x="1084" y="2485"/>
                  </a:lnTo>
                  <a:lnTo>
                    <a:pt x="1084" y="2488"/>
                  </a:lnTo>
                  <a:lnTo>
                    <a:pt x="1087" y="2492"/>
                  </a:lnTo>
                  <a:lnTo>
                    <a:pt x="1087" y="2495"/>
                  </a:lnTo>
                  <a:lnTo>
                    <a:pt x="1087" y="2499"/>
                  </a:lnTo>
                  <a:lnTo>
                    <a:pt x="1087" y="2512"/>
                  </a:lnTo>
                  <a:lnTo>
                    <a:pt x="1094" y="2525"/>
                  </a:lnTo>
                  <a:lnTo>
                    <a:pt x="1101" y="2539"/>
                  </a:lnTo>
                  <a:lnTo>
                    <a:pt x="1107" y="2549"/>
                  </a:lnTo>
                  <a:lnTo>
                    <a:pt x="1117" y="2559"/>
                  </a:lnTo>
                  <a:lnTo>
                    <a:pt x="1128" y="2566"/>
                  </a:lnTo>
                  <a:lnTo>
                    <a:pt x="1138" y="2572"/>
                  </a:lnTo>
                  <a:lnTo>
                    <a:pt x="1151" y="2576"/>
                  </a:lnTo>
                  <a:lnTo>
                    <a:pt x="1164" y="2576"/>
                  </a:lnTo>
                  <a:lnTo>
                    <a:pt x="1178" y="2576"/>
                  </a:lnTo>
                  <a:lnTo>
                    <a:pt x="1191" y="2576"/>
                  </a:lnTo>
                  <a:lnTo>
                    <a:pt x="1205" y="2569"/>
                  </a:lnTo>
                  <a:lnTo>
                    <a:pt x="1218" y="2566"/>
                  </a:lnTo>
                  <a:lnTo>
                    <a:pt x="1228" y="2556"/>
                  </a:lnTo>
                  <a:lnTo>
                    <a:pt x="1238" y="2546"/>
                  </a:lnTo>
                  <a:lnTo>
                    <a:pt x="1245" y="2535"/>
                  </a:lnTo>
                  <a:lnTo>
                    <a:pt x="1252" y="2525"/>
                  </a:lnTo>
                  <a:lnTo>
                    <a:pt x="1255" y="2512"/>
                  </a:lnTo>
                  <a:lnTo>
                    <a:pt x="1258" y="2499"/>
                  </a:lnTo>
                  <a:lnTo>
                    <a:pt x="1258" y="2485"/>
                  </a:lnTo>
                  <a:lnTo>
                    <a:pt x="1252" y="2428"/>
                  </a:lnTo>
                  <a:lnTo>
                    <a:pt x="1265" y="2425"/>
                  </a:lnTo>
                  <a:lnTo>
                    <a:pt x="1279" y="2421"/>
                  </a:lnTo>
                  <a:lnTo>
                    <a:pt x="1292" y="2418"/>
                  </a:lnTo>
                  <a:lnTo>
                    <a:pt x="1305" y="2415"/>
                  </a:lnTo>
                  <a:lnTo>
                    <a:pt x="1319" y="2408"/>
                  </a:lnTo>
                  <a:lnTo>
                    <a:pt x="1329" y="2405"/>
                  </a:lnTo>
                  <a:lnTo>
                    <a:pt x="1342" y="2401"/>
                  </a:lnTo>
                  <a:lnTo>
                    <a:pt x="1356" y="2394"/>
                  </a:lnTo>
                  <a:lnTo>
                    <a:pt x="1369" y="2391"/>
                  </a:lnTo>
                  <a:lnTo>
                    <a:pt x="1379" y="2384"/>
                  </a:lnTo>
                  <a:lnTo>
                    <a:pt x="1399" y="2378"/>
                  </a:lnTo>
                  <a:lnTo>
                    <a:pt x="1416" y="2368"/>
                  </a:lnTo>
                  <a:lnTo>
                    <a:pt x="1433" y="2358"/>
                  </a:lnTo>
                  <a:lnTo>
                    <a:pt x="1450" y="2347"/>
                  </a:lnTo>
                  <a:lnTo>
                    <a:pt x="1463" y="2337"/>
                  </a:lnTo>
                  <a:lnTo>
                    <a:pt x="1477" y="2327"/>
                  </a:lnTo>
                  <a:lnTo>
                    <a:pt x="1487" y="2321"/>
                  </a:lnTo>
                  <a:lnTo>
                    <a:pt x="1497" y="2310"/>
                  </a:lnTo>
                  <a:lnTo>
                    <a:pt x="1507" y="2300"/>
                  </a:lnTo>
                  <a:lnTo>
                    <a:pt x="1514" y="2294"/>
                  </a:lnTo>
                  <a:lnTo>
                    <a:pt x="1554" y="2297"/>
                  </a:lnTo>
                  <a:lnTo>
                    <a:pt x="1608" y="2304"/>
                  </a:lnTo>
                  <a:lnTo>
                    <a:pt x="1671" y="2307"/>
                  </a:lnTo>
                  <a:lnTo>
                    <a:pt x="1745" y="2310"/>
                  </a:lnTo>
                  <a:lnTo>
                    <a:pt x="1819" y="2314"/>
                  </a:lnTo>
                  <a:lnTo>
                    <a:pt x="1896" y="2317"/>
                  </a:lnTo>
                  <a:lnTo>
                    <a:pt x="1970" y="2314"/>
                  </a:lnTo>
                  <a:lnTo>
                    <a:pt x="2040" y="2310"/>
                  </a:lnTo>
                  <a:lnTo>
                    <a:pt x="2098" y="2304"/>
                  </a:lnTo>
                  <a:lnTo>
                    <a:pt x="2148" y="2294"/>
                  </a:lnTo>
                  <a:lnTo>
                    <a:pt x="2188" y="2280"/>
                  </a:lnTo>
                  <a:lnTo>
                    <a:pt x="2225" y="2267"/>
                  </a:lnTo>
                  <a:lnTo>
                    <a:pt x="2265" y="2253"/>
                  </a:lnTo>
                  <a:lnTo>
                    <a:pt x="2306" y="2240"/>
                  </a:lnTo>
                  <a:lnTo>
                    <a:pt x="2343" y="2227"/>
                  </a:lnTo>
                  <a:lnTo>
                    <a:pt x="2379" y="2213"/>
                  </a:lnTo>
                  <a:lnTo>
                    <a:pt x="2416" y="2200"/>
                  </a:lnTo>
                  <a:lnTo>
                    <a:pt x="2457" y="2183"/>
                  </a:lnTo>
                  <a:lnTo>
                    <a:pt x="2490" y="2169"/>
                  </a:lnTo>
                  <a:lnTo>
                    <a:pt x="2527" y="2153"/>
                  </a:lnTo>
                  <a:lnTo>
                    <a:pt x="2520" y="2193"/>
                  </a:lnTo>
                  <a:lnTo>
                    <a:pt x="2517" y="2227"/>
                  </a:lnTo>
                  <a:lnTo>
                    <a:pt x="2514" y="2257"/>
                  </a:lnTo>
                  <a:lnTo>
                    <a:pt x="2514" y="2280"/>
                  </a:lnTo>
                  <a:lnTo>
                    <a:pt x="2514" y="2300"/>
                  </a:lnTo>
                  <a:lnTo>
                    <a:pt x="2514" y="2321"/>
                  </a:lnTo>
                  <a:lnTo>
                    <a:pt x="2514" y="2334"/>
                  </a:lnTo>
                  <a:lnTo>
                    <a:pt x="2517" y="2344"/>
                  </a:lnTo>
                  <a:lnTo>
                    <a:pt x="2520" y="2354"/>
                  </a:lnTo>
                  <a:lnTo>
                    <a:pt x="2524" y="2364"/>
                  </a:lnTo>
                  <a:lnTo>
                    <a:pt x="2527" y="2381"/>
                  </a:lnTo>
                  <a:lnTo>
                    <a:pt x="2531" y="2405"/>
                  </a:lnTo>
                  <a:lnTo>
                    <a:pt x="2534" y="2431"/>
                  </a:lnTo>
                  <a:lnTo>
                    <a:pt x="2541" y="2465"/>
                  </a:lnTo>
                  <a:lnTo>
                    <a:pt x="2544" y="2502"/>
                  </a:lnTo>
                  <a:lnTo>
                    <a:pt x="2547" y="2539"/>
                  </a:lnTo>
                  <a:lnTo>
                    <a:pt x="2551" y="2576"/>
                  </a:lnTo>
                  <a:lnTo>
                    <a:pt x="2554" y="2613"/>
                  </a:lnTo>
                  <a:lnTo>
                    <a:pt x="2551" y="2646"/>
                  </a:lnTo>
                  <a:lnTo>
                    <a:pt x="2551" y="2677"/>
                  </a:lnTo>
                  <a:lnTo>
                    <a:pt x="2544" y="2710"/>
                  </a:lnTo>
                  <a:lnTo>
                    <a:pt x="2541" y="2740"/>
                  </a:lnTo>
                  <a:lnTo>
                    <a:pt x="2537" y="2764"/>
                  </a:lnTo>
                  <a:lnTo>
                    <a:pt x="2534" y="2787"/>
                  </a:lnTo>
                  <a:lnTo>
                    <a:pt x="2531" y="2804"/>
                  </a:lnTo>
                  <a:lnTo>
                    <a:pt x="2527" y="2821"/>
                  </a:lnTo>
                  <a:lnTo>
                    <a:pt x="2524" y="2831"/>
                  </a:lnTo>
                  <a:lnTo>
                    <a:pt x="2524" y="2838"/>
                  </a:lnTo>
                  <a:lnTo>
                    <a:pt x="2520" y="2844"/>
                  </a:lnTo>
                  <a:lnTo>
                    <a:pt x="2520" y="2848"/>
                  </a:lnTo>
                  <a:lnTo>
                    <a:pt x="2520" y="2851"/>
                  </a:lnTo>
                  <a:lnTo>
                    <a:pt x="2520" y="2855"/>
                  </a:lnTo>
                  <a:lnTo>
                    <a:pt x="2520" y="2858"/>
                  </a:lnTo>
                  <a:lnTo>
                    <a:pt x="2520" y="2868"/>
                  </a:lnTo>
                  <a:lnTo>
                    <a:pt x="2524" y="2878"/>
                  </a:lnTo>
                  <a:lnTo>
                    <a:pt x="2524" y="2888"/>
                  </a:lnTo>
                  <a:lnTo>
                    <a:pt x="2527" y="2895"/>
                  </a:lnTo>
                  <a:lnTo>
                    <a:pt x="2534" y="2905"/>
                  </a:lnTo>
                  <a:lnTo>
                    <a:pt x="2537" y="2908"/>
                  </a:lnTo>
                  <a:lnTo>
                    <a:pt x="2541" y="2915"/>
                  </a:lnTo>
                  <a:lnTo>
                    <a:pt x="2547" y="2918"/>
                  </a:lnTo>
                  <a:lnTo>
                    <a:pt x="2551" y="2922"/>
                  </a:lnTo>
                  <a:lnTo>
                    <a:pt x="2554" y="2925"/>
                  </a:lnTo>
                  <a:lnTo>
                    <a:pt x="2557" y="2925"/>
                  </a:lnTo>
                  <a:lnTo>
                    <a:pt x="2557" y="2928"/>
                  </a:lnTo>
                  <a:lnTo>
                    <a:pt x="2561" y="2928"/>
                  </a:lnTo>
                  <a:lnTo>
                    <a:pt x="2564" y="2928"/>
                  </a:lnTo>
                  <a:lnTo>
                    <a:pt x="2564" y="2932"/>
                  </a:lnTo>
                  <a:lnTo>
                    <a:pt x="2567" y="2932"/>
                  </a:lnTo>
                  <a:lnTo>
                    <a:pt x="2571" y="2932"/>
                  </a:lnTo>
                  <a:lnTo>
                    <a:pt x="2574" y="2932"/>
                  </a:lnTo>
                  <a:lnTo>
                    <a:pt x="2578" y="2972"/>
                  </a:lnTo>
                  <a:lnTo>
                    <a:pt x="2581" y="2979"/>
                  </a:lnTo>
                  <a:lnTo>
                    <a:pt x="2581" y="2985"/>
                  </a:lnTo>
                  <a:lnTo>
                    <a:pt x="2584" y="2992"/>
                  </a:lnTo>
                  <a:lnTo>
                    <a:pt x="2591" y="2999"/>
                  </a:lnTo>
                  <a:lnTo>
                    <a:pt x="2594" y="3002"/>
                  </a:lnTo>
                  <a:lnTo>
                    <a:pt x="2601" y="3009"/>
                  </a:lnTo>
                  <a:lnTo>
                    <a:pt x="2608" y="3012"/>
                  </a:lnTo>
                  <a:lnTo>
                    <a:pt x="2614" y="3016"/>
                  </a:lnTo>
                  <a:lnTo>
                    <a:pt x="2621" y="3016"/>
                  </a:lnTo>
                  <a:lnTo>
                    <a:pt x="2628" y="3016"/>
                  </a:lnTo>
                  <a:lnTo>
                    <a:pt x="2708" y="3016"/>
                  </a:lnTo>
                  <a:lnTo>
                    <a:pt x="2708" y="3019"/>
                  </a:lnTo>
                  <a:lnTo>
                    <a:pt x="2708" y="3022"/>
                  </a:lnTo>
                  <a:lnTo>
                    <a:pt x="2708" y="3033"/>
                  </a:lnTo>
                  <a:lnTo>
                    <a:pt x="2712" y="3046"/>
                  </a:lnTo>
                  <a:lnTo>
                    <a:pt x="2712" y="3053"/>
                  </a:lnTo>
                  <a:lnTo>
                    <a:pt x="2715" y="3063"/>
                  </a:lnTo>
                  <a:lnTo>
                    <a:pt x="2722" y="3069"/>
                  </a:lnTo>
                  <a:lnTo>
                    <a:pt x="2725" y="3076"/>
                  </a:lnTo>
                  <a:lnTo>
                    <a:pt x="2729" y="3080"/>
                  </a:lnTo>
                  <a:lnTo>
                    <a:pt x="2735" y="3086"/>
                  </a:lnTo>
                  <a:lnTo>
                    <a:pt x="2739" y="3090"/>
                  </a:lnTo>
                  <a:lnTo>
                    <a:pt x="2742" y="3090"/>
                  </a:lnTo>
                  <a:lnTo>
                    <a:pt x="2745" y="3093"/>
                  </a:lnTo>
                  <a:lnTo>
                    <a:pt x="2749" y="3093"/>
                  </a:lnTo>
                  <a:lnTo>
                    <a:pt x="2749" y="3096"/>
                  </a:lnTo>
                  <a:lnTo>
                    <a:pt x="2752" y="3096"/>
                  </a:lnTo>
                  <a:lnTo>
                    <a:pt x="2755" y="3096"/>
                  </a:lnTo>
                  <a:lnTo>
                    <a:pt x="2759" y="3100"/>
                  </a:lnTo>
                  <a:lnTo>
                    <a:pt x="2765" y="3137"/>
                  </a:lnTo>
                  <a:lnTo>
                    <a:pt x="2765" y="3143"/>
                  </a:lnTo>
                  <a:lnTo>
                    <a:pt x="2769" y="3150"/>
                  </a:lnTo>
                  <a:lnTo>
                    <a:pt x="2772" y="3157"/>
                  </a:lnTo>
                  <a:lnTo>
                    <a:pt x="2779" y="3163"/>
                  </a:lnTo>
                  <a:lnTo>
                    <a:pt x="2782" y="3170"/>
                  </a:lnTo>
                  <a:lnTo>
                    <a:pt x="2789" y="3174"/>
                  </a:lnTo>
                  <a:lnTo>
                    <a:pt x="2796" y="3177"/>
                  </a:lnTo>
                  <a:lnTo>
                    <a:pt x="2802" y="3180"/>
                  </a:lnTo>
                  <a:lnTo>
                    <a:pt x="2809" y="3180"/>
                  </a:lnTo>
                  <a:lnTo>
                    <a:pt x="2816" y="3180"/>
                  </a:lnTo>
                  <a:lnTo>
                    <a:pt x="3021" y="3180"/>
                  </a:lnTo>
                  <a:lnTo>
                    <a:pt x="3027" y="3180"/>
                  </a:lnTo>
                  <a:lnTo>
                    <a:pt x="3031" y="3180"/>
                  </a:lnTo>
                  <a:lnTo>
                    <a:pt x="3037" y="3180"/>
                  </a:lnTo>
                  <a:lnTo>
                    <a:pt x="3041" y="3177"/>
                  </a:lnTo>
                  <a:lnTo>
                    <a:pt x="3044" y="3177"/>
                  </a:lnTo>
                  <a:lnTo>
                    <a:pt x="3051" y="3174"/>
                  </a:lnTo>
                  <a:lnTo>
                    <a:pt x="3054" y="3170"/>
                  </a:lnTo>
                  <a:lnTo>
                    <a:pt x="3057" y="3167"/>
                  </a:lnTo>
                  <a:lnTo>
                    <a:pt x="3061" y="3163"/>
                  </a:lnTo>
                  <a:lnTo>
                    <a:pt x="3064" y="3160"/>
                  </a:lnTo>
                  <a:lnTo>
                    <a:pt x="3068" y="3157"/>
                  </a:lnTo>
                  <a:lnTo>
                    <a:pt x="3068" y="3153"/>
                  </a:lnTo>
                  <a:lnTo>
                    <a:pt x="3071" y="3147"/>
                  </a:lnTo>
                  <a:lnTo>
                    <a:pt x="3071" y="3143"/>
                  </a:lnTo>
                  <a:lnTo>
                    <a:pt x="3074" y="3137"/>
                  </a:lnTo>
                  <a:lnTo>
                    <a:pt x="3074" y="3133"/>
                  </a:lnTo>
                  <a:lnTo>
                    <a:pt x="3074" y="3130"/>
                  </a:lnTo>
                  <a:lnTo>
                    <a:pt x="3074" y="3123"/>
                  </a:lnTo>
                  <a:lnTo>
                    <a:pt x="3071" y="3120"/>
                  </a:lnTo>
                  <a:lnTo>
                    <a:pt x="3071" y="3113"/>
                  </a:lnTo>
                  <a:lnTo>
                    <a:pt x="3037" y="3012"/>
                  </a:lnTo>
                  <a:lnTo>
                    <a:pt x="3034" y="3006"/>
                  </a:lnTo>
                  <a:lnTo>
                    <a:pt x="3031" y="2996"/>
                  </a:lnTo>
                  <a:lnTo>
                    <a:pt x="3027" y="2979"/>
                  </a:lnTo>
                  <a:lnTo>
                    <a:pt x="3021" y="2962"/>
                  </a:lnTo>
                  <a:lnTo>
                    <a:pt x="3017" y="2945"/>
                  </a:lnTo>
                  <a:lnTo>
                    <a:pt x="3007" y="2925"/>
                  </a:lnTo>
                  <a:lnTo>
                    <a:pt x="3000" y="2905"/>
                  </a:lnTo>
                  <a:lnTo>
                    <a:pt x="2994" y="2885"/>
                  </a:lnTo>
                  <a:lnTo>
                    <a:pt x="2984" y="2865"/>
                  </a:lnTo>
                  <a:lnTo>
                    <a:pt x="2977" y="2848"/>
                  </a:lnTo>
                  <a:lnTo>
                    <a:pt x="2974" y="2848"/>
                  </a:lnTo>
                  <a:lnTo>
                    <a:pt x="2974" y="2834"/>
                  </a:lnTo>
                  <a:lnTo>
                    <a:pt x="2970" y="2814"/>
                  </a:lnTo>
                  <a:lnTo>
                    <a:pt x="2967" y="2791"/>
                  </a:lnTo>
                  <a:lnTo>
                    <a:pt x="2967" y="2764"/>
                  </a:lnTo>
                  <a:lnTo>
                    <a:pt x="2964" y="2737"/>
                  </a:lnTo>
                  <a:lnTo>
                    <a:pt x="2964" y="2707"/>
                  </a:lnTo>
                  <a:lnTo>
                    <a:pt x="2964" y="2680"/>
                  </a:lnTo>
                  <a:lnTo>
                    <a:pt x="2964" y="2653"/>
                  </a:lnTo>
                  <a:lnTo>
                    <a:pt x="2967" y="2633"/>
                  </a:lnTo>
                  <a:lnTo>
                    <a:pt x="2970" y="2616"/>
                  </a:lnTo>
                  <a:lnTo>
                    <a:pt x="2970" y="2606"/>
                  </a:lnTo>
                  <a:lnTo>
                    <a:pt x="2974" y="2596"/>
                  </a:lnTo>
                  <a:lnTo>
                    <a:pt x="2980" y="2583"/>
                  </a:lnTo>
                  <a:lnTo>
                    <a:pt x="2984" y="2569"/>
                  </a:lnTo>
                  <a:lnTo>
                    <a:pt x="2990" y="2556"/>
                  </a:lnTo>
                  <a:lnTo>
                    <a:pt x="2994" y="2542"/>
                  </a:lnTo>
                  <a:lnTo>
                    <a:pt x="3000" y="2529"/>
                  </a:lnTo>
                  <a:lnTo>
                    <a:pt x="3007" y="2519"/>
                  </a:lnTo>
                  <a:lnTo>
                    <a:pt x="3010" y="2509"/>
                  </a:lnTo>
                  <a:lnTo>
                    <a:pt x="3017" y="2499"/>
                  </a:lnTo>
                  <a:lnTo>
                    <a:pt x="3021" y="2492"/>
                  </a:lnTo>
                  <a:lnTo>
                    <a:pt x="3027" y="2488"/>
                  </a:lnTo>
                  <a:lnTo>
                    <a:pt x="3034" y="2482"/>
                  </a:lnTo>
                  <a:lnTo>
                    <a:pt x="3037" y="2475"/>
                  </a:lnTo>
                  <a:lnTo>
                    <a:pt x="3044" y="2465"/>
                  </a:lnTo>
                  <a:lnTo>
                    <a:pt x="3047" y="2458"/>
                  </a:lnTo>
                  <a:lnTo>
                    <a:pt x="3051" y="2448"/>
                  </a:lnTo>
                  <a:lnTo>
                    <a:pt x="3054" y="2438"/>
                  </a:lnTo>
                  <a:lnTo>
                    <a:pt x="3054" y="2428"/>
                  </a:lnTo>
                  <a:lnTo>
                    <a:pt x="3054" y="2415"/>
                  </a:lnTo>
                  <a:lnTo>
                    <a:pt x="3057" y="2408"/>
                  </a:lnTo>
                  <a:lnTo>
                    <a:pt x="3057" y="2398"/>
                  </a:lnTo>
                  <a:lnTo>
                    <a:pt x="3057" y="2384"/>
                  </a:lnTo>
                  <a:lnTo>
                    <a:pt x="3057" y="2371"/>
                  </a:lnTo>
                  <a:lnTo>
                    <a:pt x="3061" y="2354"/>
                  </a:lnTo>
                  <a:lnTo>
                    <a:pt x="3064" y="2334"/>
                  </a:lnTo>
                  <a:lnTo>
                    <a:pt x="3071" y="2310"/>
                  </a:lnTo>
                  <a:lnTo>
                    <a:pt x="3078" y="2280"/>
                  </a:lnTo>
                  <a:lnTo>
                    <a:pt x="3088" y="2250"/>
                  </a:lnTo>
                  <a:lnTo>
                    <a:pt x="3098" y="2210"/>
                  </a:lnTo>
                  <a:lnTo>
                    <a:pt x="3118" y="2210"/>
                  </a:lnTo>
                  <a:lnTo>
                    <a:pt x="3141" y="2210"/>
                  </a:lnTo>
                  <a:lnTo>
                    <a:pt x="3162" y="2206"/>
                  </a:lnTo>
                  <a:lnTo>
                    <a:pt x="3182" y="2203"/>
                  </a:lnTo>
                  <a:lnTo>
                    <a:pt x="3202" y="2196"/>
                  </a:lnTo>
                  <a:lnTo>
                    <a:pt x="3222" y="2190"/>
                  </a:lnTo>
                  <a:lnTo>
                    <a:pt x="3242" y="2180"/>
                  </a:lnTo>
                  <a:lnTo>
                    <a:pt x="3259" y="2169"/>
                  </a:lnTo>
                  <a:lnTo>
                    <a:pt x="3279" y="2159"/>
                  </a:lnTo>
                  <a:lnTo>
                    <a:pt x="3296" y="2143"/>
                  </a:lnTo>
                  <a:lnTo>
                    <a:pt x="3319" y="2119"/>
                  </a:lnTo>
                  <a:lnTo>
                    <a:pt x="3343" y="2092"/>
                  </a:lnTo>
                  <a:lnTo>
                    <a:pt x="3363" y="2062"/>
                  </a:lnTo>
                  <a:lnTo>
                    <a:pt x="3383" y="2028"/>
                  </a:lnTo>
                  <a:lnTo>
                    <a:pt x="3396" y="1995"/>
                  </a:lnTo>
                  <a:lnTo>
                    <a:pt x="3410" y="1958"/>
                  </a:lnTo>
                  <a:lnTo>
                    <a:pt x="3417" y="1918"/>
                  </a:lnTo>
                  <a:lnTo>
                    <a:pt x="3423" y="1877"/>
                  </a:lnTo>
                  <a:lnTo>
                    <a:pt x="3427" y="1837"/>
                  </a:lnTo>
                  <a:lnTo>
                    <a:pt x="3427" y="1793"/>
                  </a:lnTo>
                  <a:lnTo>
                    <a:pt x="3433" y="1787"/>
                  </a:lnTo>
                  <a:lnTo>
                    <a:pt x="3443" y="1773"/>
                  </a:lnTo>
                  <a:lnTo>
                    <a:pt x="3450" y="1763"/>
                  </a:lnTo>
                  <a:lnTo>
                    <a:pt x="3460" y="1750"/>
                  </a:lnTo>
                  <a:lnTo>
                    <a:pt x="3467" y="1733"/>
                  </a:lnTo>
                  <a:lnTo>
                    <a:pt x="3477" y="1716"/>
                  </a:lnTo>
                  <a:lnTo>
                    <a:pt x="3480" y="1699"/>
                  </a:lnTo>
                  <a:lnTo>
                    <a:pt x="3487" y="1682"/>
                  </a:lnTo>
                  <a:lnTo>
                    <a:pt x="3490" y="1666"/>
                  </a:lnTo>
                  <a:lnTo>
                    <a:pt x="3490" y="1646"/>
                  </a:lnTo>
                  <a:lnTo>
                    <a:pt x="3521" y="1612"/>
                  </a:lnTo>
                  <a:lnTo>
                    <a:pt x="3548" y="1578"/>
                  </a:lnTo>
                  <a:lnTo>
                    <a:pt x="3571" y="1538"/>
                  </a:lnTo>
                  <a:lnTo>
                    <a:pt x="3588" y="1498"/>
                  </a:lnTo>
                  <a:lnTo>
                    <a:pt x="3601" y="1461"/>
                  </a:lnTo>
                  <a:lnTo>
                    <a:pt x="3611" y="1424"/>
                  </a:lnTo>
                  <a:lnTo>
                    <a:pt x="3621" y="1390"/>
                  </a:lnTo>
                  <a:lnTo>
                    <a:pt x="3625" y="1363"/>
                  </a:lnTo>
                  <a:lnTo>
                    <a:pt x="3628" y="1343"/>
                  </a:lnTo>
                  <a:lnTo>
                    <a:pt x="3631" y="1330"/>
                  </a:lnTo>
                  <a:lnTo>
                    <a:pt x="3631" y="1323"/>
                  </a:lnTo>
                  <a:lnTo>
                    <a:pt x="3635" y="1316"/>
                  </a:lnTo>
                  <a:lnTo>
                    <a:pt x="3638" y="1306"/>
                  </a:lnTo>
                  <a:lnTo>
                    <a:pt x="3645" y="1296"/>
                  </a:lnTo>
                  <a:lnTo>
                    <a:pt x="3652" y="1286"/>
                  </a:lnTo>
                  <a:lnTo>
                    <a:pt x="3658" y="1276"/>
                  </a:lnTo>
                  <a:lnTo>
                    <a:pt x="3665" y="1263"/>
                  </a:lnTo>
                  <a:lnTo>
                    <a:pt x="3675" y="1249"/>
                  </a:lnTo>
                  <a:lnTo>
                    <a:pt x="3688" y="1236"/>
                  </a:lnTo>
                  <a:lnTo>
                    <a:pt x="3699" y="1219"/>
                  </a:lnTo>
                  <a:lnTo>
                    <a:pt x="3715" y="1202"/>
                  </a:lnTo>
                  <a:lnTo>
                    <a:pt x="3729" y="1185"/>
                  </a:lnTo>
                  <a:lnTo>
                    <a:pt x="3742" y="1165"/>
                  </a:lnTo>
                  <a:lnTo>
                    <a:pt x="3756" y="1149"/>
                  </a:lnTo>
                  <a:lnTo>
                    <a:pt x="3766" y="1132"/>
                  </a:lnTo>
                  <a:lnTo>
                    <a:pt x="3776" y="1115"/>
                  </a:lnTo>
                  <a:lnTo>
                    <a:pt x="3786" y="1098"/>
                  </a:lnTo>
                  <a:lnTo>
                    <a:pt x="3793" y="1081"/>
                  </a:lnTo>
                  <a:lnTo>
                    <a:pt x="3803" y="1065"/>
                  </a:lnTo>
                  <a:lnTo>
                    <a:pt x="3809" y="1048"/>
                  </a:lnTo>
                  <a:lnTo>
                    <a:pt x="3823" y="1051"/>
                  </a:lnTo>
                  <a:lnTo>
                    <a:pt x="3840" y="1054"/>
                  </a:lnTo>
                  <a:lnTo>
                    <a:pt x="3856" y="1054"/>
                  </a:lnTo>
                  <a:lnTo>
                    <a:pt x="3873" y="1058"/>
                  </a:lnTo>
                  <a:lnTo>
                    <a:pt x="3893" y="1058"/>
                  </a:lnTo>
                  <a:lnTo>
                    <a:pt x="3913" y="1058"/>
                  </a:lnTo>
                  <a:lnTo>
                    <a:pt x="3934" y="1058"/>
                  </a:lnTo>
                  <a:lnTo>
                    <a:pt x="3954" y="1058"/>
                  </a:lnTo>
                  <a:lnTo>
                    <a:pt x="3977" y="1058"/>
                  </a:lnTo>
                  <a:lnTo>
                    <a:pt x="4001" y="1054"/>
                  </a:lnTo>
                  <a:lnTo>
                    <a:pt x="4004" y="1054"/>
                  </a:lnTo>
                  <a:lnTo>
                    <a:pt x="4007" y="1054"/>
                  </a:lnTo>
                  <a:lnTo>
                    <a:pt x="4011" y="1054"/>
                  </a:lnTo>
                  <a:lnTo>
                    <a:pt x="4014" y="1054"/>
                  </a:lnTo>
                  <a:lnTo>
                    <a:pt x="4017" y="1054"/>
                  </a:lnTo>
                  <a:lnTo>
                    <a:pt x="4021" y="1054"/>
                  </a:lnTo>
                  <a:lnTo>
                    <a:pt x="4024" y="1058"/>
                  </a:lnTo>
                  <a:lnTo>
                    <a:pt x="4027" y="1058"/>
                  </a:lnTo>
                  <a:lnTo>
                    <a:pt x="4031" y="1058"/>
                  </a:lnTo>
                  <a:lnTo>
                    <a:pt x="4034" y="1058"/>
                  </a:lnTo>
                  <a:lnTo>
                    <a:pt x="4041" y="1058"/>
                  </a:lnTo>
                  <a:lnTo>
                    <a:pt x="4048" y="1058"/>
                  </a:lnTo>
                  <a:lnTo>
                    <a:pt x="4051" y="1058"/>
                  </a:lnTo>
                  <a:lnTo>
                    <a:pt x="4058" y="1058"/>
                  </a:lnTo>
                  <a:lnTo>
                    <a:pt x="4064" y="1058"/>
                  </a:lnTo>
                  <a:lnTo>
                    <a:pt x="4071" y="1058"/>
                  </a:lnTo>
                  <a:lnTo>
                    <a:pt x="4074" y="1058"/>
                  </a:lnTo>
                  <a:lnTo>
                    <a:pt x="4081" y="1058"/>
                  </a:lnTo>
                  <a:lnTo>
                    <a:pt x="4088" y="1058"/>
                  </a:lnTo>
                  <a:lnTo>
                    <a:pt x="4095" y="1058"/>
                  </a:lnTo>
                  <a:lnTo>
                    <a:pt x="4115" y="1068"/>
                  </a:lnTo>
                  <a:lnTo>
                    <a:pt x="4135" y="1075"/>
                  </a:lnTo>
                  <a:lnTo>
                    <a:pt x="4158" y="1081"/>
                  </a:lnTo>
                  <a:lnTo>
                    <a:pt x="4182" y="1085"/>
                  </a:lnTo>
                  <a:lnTo>
                    <a:pt x="4205" y="1088"/>
                  </a:lnTo>
                  <a:lnTo>
                    <a:pt x="4229" y="1085"/>
                  </a:lnTo>
                  <a:lnTo>
                    <a:pt x="4256" y="1078"/>
                  </a:lnTo>
                  <a:lnTo>
                    <a:pt x="4279" y="1068"/>
                  </a:lnTo>
                  <a:lnTo>
                    <a:pt x="4306" y="1054"/>
                  </a:lnTo>
                  <a:lnTo>
                    <a:pt x="4330" y="1038"/>
                  </a:lnTo>
                  <a:lnTo>
                    <a:pt x="4343" y="1024"/>
                  </a:lnTo>
                  <a:lnTo>
                    <a:pt x="4356" y="1011"/>
                  </a:lnTo>
                  <a:lnTo>
                    <a:pt x="4366" y="1001"/>
                  </a:lnTo>
                  <a:lnTo>
                    <a:pt x="4377" y="991"/>
                  </a:lnTo>
                  <a:lnTo>
                    <a:pt x="4387" y="977"/>
                  </a:lnTo>
                  <a:lnTo>
                    <a:pt x="4393" y="967"/>
                  </a:lnTo>
                  <a:lnTo>
                    <a:pt x="4397" y="957"/>
                  </a:lnTo>
                  <a:lnTo>
                    <a:pt x="4403" y="947"/>
                  </a:lnTo>
                  <a:lnTo>
                    <a:pt x="4403" y="937"/>
                  </a:lnTo>
                  <a:lnTo>
                    <a:pt x="4407" y="927"/>
                  </a:lnTo>
                  <a:lnTo>
                    <a:pt x="4410" y="924"/>
                  </a:lnTo>
                  <a:lnTo>
                    <a:pt x="4413" y="917"/>
                  </a:lnTo>
                  <a:lnTo>
                    <a:pt x="4417" y="910"/>
                  </a:lnTo>
                  <a:lnTo>
                    <a:pt x="4420" y="903"/>
                  </a:lnTo>
                  <a:lnTo>
                    <a:pt x="4420" y="897"/>
                  </a:lnTo>
                  <a:lnTo>
                    <a:pt x="4424" y="890"/>
                  </a:lnTo>
                  <a:lnTo>
                    <a:pt x="4424" y="883"/>
                  </a:lnTo>
                  <a:lnTo>
                    <a:pt x="4427" y="873"/>
                  </a:lnTo>
                  <a:lnTo>
                    <a:pt x="4427" y="866"/>
                  </a:lnTo>
                  <a:lnTo>
                    <a:pt x="4427" y="856"/>
                  </a:lnTo>
                  <a:lnTo>
                    <a:pt x="4427" y="850"/>
                  </a:lnTo>
                  <a:lnTo>
                    <a:pt x="4424" y="843"/>
                  </a:lnTo>
                  <a:lnTo>
                    <a:pt x="4424" y="836"/>
                  </a:lnTo>
                  <a:lnTo>
                    <a:pt x="4420" y="826"/>
                  </a:lnTo>
                  <a:lnTo>
                    <a:pt x="4417" y="816"/>
                  </a:lnTo>
                  <a:lnTo>
                    <a:pt x="4413" y="809"/>
                  </a:lnTo>
                  <a:lnTo>
                    <a:pt x="4407" y="799"/>
                  </a:lnTo>
                  <a:lnTo>
                    <a:pt x="4400" y="789"/>
                  </a:lnTo>
                  <a:lnTo>
                    <a:pt x="4390" y="779"/>
                  </a:lnTo>
                  <a:lnTo>
                    <a:pt x="4380" y="772"/>
                  </a:lnTo>
                  <a:lnTo>
                    <a:pt x="4380" y="7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8" name="Freeform 4"/>
            <p:cNvSpPr>
              <a:spLocks/>
            </p:cNvSpPr>
            <p:nvPr/>
          </p:nvSpPr>
          <p:spPr bwMode="auto">
            <a:xfrm>
              <a:off x="842" y="1036"/>
              <a:ext cx="4320" cy="3029"/>
            </a:xfrm>
            <a:custGeom>
              <a:avLst/>
              <a:gdLst>
                <a:gd name="T0" fmla="*/ 4212 w 4320"/>
                <a:gd name="T1" fmla="*/ 584 h 3029"/>
                <a:gd name="T2" fmla="*/ 4058 w 4320"/>
                <a:gd name="T3" fmla="*/ 336 h 3029"/>
                <a:gd name="T4" fmla="*/ 3947 w 4320"/>
                <a:gd name="T5" fmla="*/ 188 h 3029"/>
                <a:gd name="T6" fmla="*/ 3913 w 4320"/>
                <a:gd name="T7" fmla="*/ 97 h 3029"/>
                <a:gd name="T8" fmla="*/ 3954 w 4320"/>
                <a:gd name="T9" fmla="*/ 141 h 3029"/>
                <a:gd name="T10" fmla="*/ 3853 w 4320"/>
                <a:gd name="T11" fmla="*/ 74 h 3029"/>
                <a:gd name="T12" fmla="*/ 3883 w 4320"/>
                <a:gd name="T13" fmla="*/ 47 h 3029"/>
                <a:gd name="T14" fmla="*/ 3692 w 4320"/>
                <a:gd name="T15" fmla="*/ 111 h 3029"/>
                <a:gd name="T16" fmla="*/ 3645 w 4320"/>
                <a:gd name="T17" fmla="*/ 265 h 3029"/>
                <a:gd name="T18" fmla="*/ 3564 w 4320"/>
                <a:gd name="T19" fmla="*/ 292 h 3029"/>
                <a:gd name="T20" fmla="*/ 3561 w 4320"/>
                <a:gd name="T21" fmla="*/ 339 h 3029"/>
                <a:gd name="T22" fmla="*/ 3269 w 4320"/>
                <a:gd name="T23" fmla="*/ 326 h 3029"/>
                <a:gd name="T24" fmla="*/ 3152 w 4320"/>
                <a:gd name="T25" fmla="*/ 561 h 3029"/>
                <a:gd name="T26" fmla="*/ 3054 w 4320"/>
                <a:gd name="T27" fmla="*/ 776 h 3029"/>
                <a:gd name="T28" fmla="*/ 2860 w 4320"/>
                <a:gd name="T29" fmla="*/ 534 h 3029"/>
                <a:gd name="T30" fmla="*/ 3195 w 4320"/>
                <a:gd name="T31" fmla="*/ 336 h 3029"/>
                <a:gd name="T32" fmla="*/ 2396 w 4320"/>
                <a:gd name="T33" fmla="*/ 873 h 3029"/>
                <a:gd name="T34" fmla="*/ 1681 w 4320"/>
                <a:gd name="T35" fmla="*/ 923 h 3029"/>
                <a:gd name="T36" fmla="*/ 1403 w 4320"/>
                <a:gd name="T37" fmla="*/ 624 h 3029"/>
                <a:gd name="T38" fmla="*/ 2148 w 4320"/>
                <a:gd name="T39" fmla="*/ 483 h 3029"/>
                <a:gd name="T40" fmla="*/ 288 w 4320"/>
                <a:gd name="T41" fmla="*/ 416 h 3029"/>
                <a:gd name="T42" fmla="*/ 3 w 4320"/>
                <a:gd name="T43" fmla="*/ 2035 h 3029"/>
                <a:gd name="T44" fmla="*/ 64 w 4320"/>
                <a:gd name="T45" fmla="*/ 1753 h 3029"/>
                <a:gd name="T46" fmla="*/ 64 w 4320"/>
                <a:gd name="T47" fmla="*/ 2072 h 3029"/>
                <a:gd name="T48" fmla="*/ 84 w 4320"/>
                <a:gd name="T49" fmla="*/ 2129 h 3029"/>
                <a:gd name="T50" fmla="*/ 302 w 4320"/>
                <a:gd name="T51" fmla="*/ 490 h 3029"/>
                <a:gd name="T52" fmla="*/ 335 w 4320"/>
                <a:gd name="T53" fmla="*/ 1215 h 3029"/>
                <a:gd name="T54" fmla="*/ 567 w 4320"/>
                <a:gd name="T55" fmla="*/ 1420 h 3029"/>
                <a:gd name="T56" fmla="*/ 302 w 4320"/>
                <a:gd name="T57" fmla="*/ 1256 h 3029"/>
                <a:gd name="T58" fmla="*/ 487 w 4320"/>
                <a:gd name="T59" fmla="*/ 2169 h 3029"/>
                <a:gd name="T60" fmla="*/ 490 w 4320"/>
                <a:gd name="T61" fmla="*/ 2287 h 3029"/>
                <a:gd name="T62" fmla="*/ 557 w 4320"/>
                <a:gd name="T63" fmla="*/ 2633 h 3029"/>
                <a:gd name="T64" fmla="*/ 768 w 4320"/>
                <a:gd name="T65" fmla="*/ 1985 h 3029"/>
                <a:gd name="T66" fmla="*/ 1077 w 4320"/>
                <a:gd name="T67" fmla="*/ 1229 h 3029"/>
                <a:gd name="T68" fmla="*/ 1067 w 4320"/>
                <a:gd name="T69" fmla="*/ 930 h 3029"/>
                <a:gd name="T70" fmla="*/ 1151 w 4320"/>
                <a:gd name="T71" fmla="*/ 1410 h 3029"/>
                <a:gd name="T72" fmla="*/ 1205 w 4320"/>
                <a:gd name="T73" fmla="*/ 1712 h 3029"/>
                <a:gd name="T74" fmla="*/ 1255 w 4320"/>
                <a:gd name="T75" fmla="*/ 2085 h 3029"/>
                <a:gd name="T76" fmla="*/ 849 w 4320"/>
                <a:gd name="T77" fmla="*/ 2223 h 3029"/>
                <a:gd name="T78" fmla="*/ 1272 w 4320"/>
                <a:gd name="T79" fmla="*/ 2156 h 3029"/>
                <a:gd name="T80" fmla="*/ 2057 w 4320"/>
                <a:gd name="T81" fmla="*/ 2021 h 3029"/>
                <a:gd name="T82" fmla="*/ 2497 w 4320"/>
                <a:gd name="T83" fmla="*/ 1857 h 3029"/>
                <a:gd name="T84" fmla="*/ 2500 w 4320"/>
                <a:gd name="T85" fmla="*/ 1535 h 3029"/>
                <a:gd name="T86" fmla="*/ 2648 w 4320"/>
                <a:gd name="T87" fmla="*/ 1538 h 3029"/>
                <a:gd name="T88" fmla="*/ 2786 w 4320"/>
                <a:gd name="T89" fmla="*/ 2105 h 3029"/>
                <a:gd name="T90" fmla="*/ 2708 w 4320"/>
                <a:gd name="T91" fmla="*/ 2142 h 3029"/>
                <a:gd name="T92" fmla="*/ 2749 w 4320"/>
                <a:gd name="T93" fmla="*/ 2851 h 3029"/>
                <a:gd name="T94" fmla="*/ 2866 w 4320"/>
                <a:gd name="T95" fmla="*/ 2290 h 3029"/>
                <a:gd name="T96" fmla="*/ 3041 w 4320"/>
                <a:gd name="T97" fmla="*/ 1847 h 3029"/>
                <a:gd name="T98" fmla="*/ 3249 w 4320"/>
                <a:gd name="T99" fmla="*/ 1232 h 3029"/>
                <a:gd name="T100" fmla="*/ 3209 w 4320"/>
                <a:gd name="T101" fmla="*/ 1753 h 3029"/>
                <a:gd name="T102" fmla="*/ 3407 w 4320"/>
                <a:gd name="T103" fmla="*/ 1407 h 3029"/>
                <a:gd name="T104" fmla="*/ 3444 w 4320"/>
                <a:gd name="T105" fmla="*/ 1195 h 3029"/>
                <a:gd name="T106" fmla="*/ 3665 w 4320"/>
                <a:gd name="T107" fmla="*/ 883 h 3029"/>
                <a:gd name="T108" fmla="*/ 3541 w 4320"/>
                <a:gd name="T109" fmla="*/ 917 h 3029"/>
                <a:gd name="T110" fmla="*/ 3652 w 4320"/>
                <a:gd name="T111" fmla="*/ 826 h 3029"/>
                <a:gd name="T112" fmla="*/ 3608 w 4320"/>
                <a:gd name="T113" fmla="*/ 668 h 3029"/>
                <a:gd name="T114" fmla="*/ 3893 w 4320"/>
                <a:gd name="T115" fmla="*/ 796 h 3029"/>
                <a:gd name="T116" fmla="*/ 3994 w 4320"/>
                <a:gd name="T117" fmla="*/ 765 h 3029"/>
                <a:gd name="T118" fmla="*/ 3967 w 4320"/>
                <a:gd name="T119" fmla="*/ 752 h 3029"/>
                <a:gd name="T120" fmla="*/ 3984 w 4320"/>
                <a:gd name="T121" fmla="*/ 718 h 3029"/>
                <a:gd name="T122" fmla="*/ 4081 w 4320"/>
                <a:gd name="T123" fmla="*/ 826 h 3029"/>
                <a:gd name="T124" fmla="*/ 4256 w 4320"/>
                <a:gd name="T125" fmla="*/ 725 h 30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320" h="3029">
                  <a:moveTo>
                    <a:pt x="4306" y="702"/>
                  </a:moveTo>
                  <a:lnTo>
                    <a:pt x="4313" y="695"/>
                  </a:lnTo>
                  <a:lnTo>
                    <a:pt x="4316" y="688"/>
                  </a:lnTo>
                  <a:lnTo>
                    <a:pt x="4316" y="682"/>
                  </a:lnTo>
                  <a:lnTo>
                    <a:pt x="4320" y="671"/>
                  </a:lnTo>
                  <a:lnTo>
                    <a:pt x="4320" y="665"/>
                  </a:lnTo>
                  <a:lnTo>
                    <a:pt x="4316" y="655"/>
                  </a:lnTo>
                  <a:lnTo>
                    <a:pt x="4313" y="645"/>
                  </a:lnTo>
                  <a:lnTo>
                    <a:pt x="4309" y="634"/>
                  </a:lnTo>
                  <a:lnTo>
                    <a:pt x="4299" y="628"/>
                  </a:lnTo>
                  <a:lnTo>
                    <a:pt x="4289" y="618"/>
                  </a:lnTo>
                  <a:lnTo>
                    <a:pt x="4289" y="614"/>
                  </a:lnTo>
                  <a:lnTo>
                    <a:pt x="4286" y="614"/>
                  </a:lnTo>
                  <a:lnTo>
                    <a:pt x="4286" y="611"/>
                  </a:lnTo>
                  <a:lnTo>
                    <a:pt x="4283" y="611"/>
                  </a:lnTo>
                  <a:lnTo>
                    <a:pt x="4283" y="608"/>
                  </a:lnTo>
                  <a:lnTo>
                    <a:pt x="4279" y="608"/>
                  </a:lnTo>
                  <a:lnTo>
                    <a:pt x="4276" y="604"/>
                  </a:lnTo>
                  <a:lnTo>
                    <a:pt x="4266" y="601"/>
                  </a:lnTo>
                  <a:lnTo>
                    <a:pt x="4259" y="598"/>
                  </a:lnTo>
                  <a:lnTo>
                    <a:pt x="4249" y="594"/>
                  </a:lnTo>
                  <a:lnTo>
                    <a:pt x="4242" y="591"/>
                  </a:lnTo>
                  <a:lnTo>
                    <a:pt x="4232" y="591"/>
                  </a:lnTo>
                  <a:lnTo>
                    <a:pt x="4222" y="591"/>
                  </a:lnTo>
                  <a:lnTo>
                    <a:pt x="4212" y="594"/>
                  </a:lnTo>
                  <a:lnTo>
                    <a:pt x="4205" y="594"/>
                  </a:lnTo>
                  <a:lnTo>
                    <a:pt x="4199" y="598"/>
                  </a:lnTo>
                  <a:lnTo>
                    <a:pt x="4192" y="601"/>
                  </a:lnTo>
                  <a:lnTo>
                    <a:pt x="4195" y="601"/>
                  </a:lnTo>
                  <a:lnTo>
                    <a:pt x="4195" y="598"/>
                  </a:lnTo>
                  <a:lnTo>
                    <a:pt x="4199" y="594"/>
                  </a:lnTo>
                  <a:lnTo>
                    <a:pt x="4202" y="594"/>
                  </a:lnTo>
                  <a:lnTo>
                    <a:pt x="4205" y="591"/>
                  </a:lnTo>
                  <a:lnTo>
                    <a:pt x="4209" y="587"/>
                  </a:lnTo>
                  <a:lnTo>
                    <a:pt x="4212" y="584"/>
                  </a:lnTo>
                  <a:lnTo>
                    <a:pt x="4219" y="581"/>
                  </a:lnTo>
                  <a:lnTo>
                    <a:pt x="4222" y="577"/>
                  </a:lnTo>
                  <a:lnTo>
                    <a:pt x="4226" y="577"/>
                  </a:lnTo>
                  <a:lnTo>
                    <a:pt x="4229" y="574"/>
                  </a:lnTo>
                  <a:lnTo>
                    <a:pt x="4232" y="574"/>
                  </a:lnTo>
                  <a:lnTo>
                    <a:pt x="4232" y="571"/>
                  </a:lnTo>
                  <a:lnTo>
                    <a:pt x="4236" y="567"/>
                  </a:lnTo>
                  <a:lnTo>
                    <a:pt x="4232" y="564"/>
                  </a:lnTo>
                  <a:lnTo>
                    <a:pt x="4232" y="561"/>
                  </a:lnTo>
                  <a:lnTo>
                    <a:pt x="4212" y="544"/>
                  </a:lnTo>
                  <a:lnTo>
                    <a:pt x="4195" y="524"/>
                  </a:lnTo>
                  <a:lnTo>
                    <a:pt x="4175" y="504"/>
                  </a:lnTo>
                  <a:lnTo>
                    <a:pt x="4158" y="483"/>
                  </a:lnTo>
                  <a:lnTo>
                    <a:pt x="4142" y="463"/>
                  </a:lnTo>
                  <a:lnTo>
                    <a:pt x="4125" y="443"/>
                  </a:lnTo>
                  <a:lnTo>
                    <a:pt x="4108" y="426"/>
                  </a:lnTo>
                  <a:lnTo>
                    <a:pt x="4095" y="409"/>
                  </a:lnTo>
                  <a:lnTo>
                    <a:pt x="4085" y="393"/>
                  </a:lnTo>
                  <a:lnTo>
                    <a:pt x="4075" y="379"/>
                  </a:lnTo>
                  <a:lnTo>
                    <a:pt x="4071" y="373"/>
                  </a:lnTo>
                  <a:lnTo>
                    <a:pt x="4064" y="369"/>
                  </a:lnTo>
                  <a:lnTo>
                    <a:pt x="4061" y="362"/>
                  </a:lnTo>
                  <a:lnTo>
                    <a:pt x="4058" y="356"/>
                  </a:lnTo>
                  <a:lnTo>
                    <a:pt x="4054" y="349"/>
                  </a:lnTo>
                  <a:lnTo>
                    <a:pt x="4048" y="342"/>
                  </a:lnTo>
                  <a:lnTo>
                    <a:pt x="4048" y="336"/>
                  </a:lnTo>
                  <a:lnTo>
                    <a:pt x="4044" y="329"/>
                  </a:lnTo>
                  <a:lnTo>
                    <a:pt x="4041" y="319"/>
                  </a:lnTo>
                  <a:lnTo>
                    <a:pt x="4041" y="309"/>
                  </a:lnTo>
                  <a:lnTo>
                    <a:pt x="4041" y="312"/>
                  </a:lnTo>
                  <a:lnTo>
                    <a:pt x="4044" y="315"/>
                  </a:lnTo>
                  <a:lnTo>
                    <a:pt x="4044" y="319"/>
                  </a:lnTo>
                  <a:lnTo>
                    <a:pt x="4048" y="322"/>
                  </a:lnTo>
                  <a:lnTo>
                    <a:pt x="4051" y="326"/>
                  </a:lnTo>
                  <a:lnTo>
                    <a:pt x="4054" y="332"/>
                  </a:lnTo>
                  <a:lnTo>
                    <a:pt x="4058" y="336"/>
                  </a:lnTo>
                  <a:lnTo>
                    <a:pt x="4061" y="339"/>
                  </a:lnTo>
                  <a:lnTo>
                    <a:pt x="4064" y="346"/>
                  </a:lnTo>
                  <a:lnTo>
                    <a:pt x="4068" y="349"/>
                  </a:lnTo>
                  <a:lnTo>
                    <a:pt x="4071" y="336"/>
                  </a:lnTo>
                  <a:lnTo>
                    <a:pt x="4071" y="322"/>
                  </a:lnTo>
                  <a:lnTo>
                    <a:pt x="4071" y="309"/>
                  </a:lnTo>
                  <a:lnTo>
                    <a:pt x="4068" y="295"/>
                  </a:lnTo>
                  <a:lnTo>
                    <a:pt x="4064" y="285"/>
                  </a:lnTo>
                  <a:lnTo>
                    <a:pt x="4061" y="275"/>
                  </a:lnTo>
                  <a:lnTo>
                    <a:pt x="4058" y="268"/>
                  </a:lnTo>
                  <a:lnTo>
                    <a:pt x="4054" y="262"/>
                  </a:lnTo>
                  <a:lnTo>
                    <a:pt x="4051" y="258"/>
                  </a:lnTo>
                  <a:lnTo>
                    <a:pt x="4048" y="255"/>
                  </a:lnTo>
                  <a:lnTo>
                    <a:pt x="4044" y="252"/>
                  </a:lnTo>
                  <a:lnTo>
                    <a:pt x="4041" y="248"/>
                  </a:lnTo>
                  <a:lnTo>
                    <a:pt x="4034" y="245"/>
                  </a:lnTo>
                  <a:lnTo>
                    <a:pt x="4028" y="242"/>
                  </a:lnTo>
                  <a:lnTo>
                    <a:pt x="4021" y="238"/>
                  </a:lnTo>
                  <a:lnTo>
                    <a:pt x="4011" y="231"/>
                  </a:lnTo>
                  <a:lnTo>
                    <a:pt x="4004" y="228"/>
                  </a:lnTo>
                  <a:lnTo>
                    <a:pt x="3991" y="225"/>
                  </a:lnTo>
                  <a:lnTo>
                    <a:pt x="3994" y="225"/>
                  </a:lnTo>
                  <a:lnTo>
                    <a:pt x="3997" y="225"/>
                  </a:lnTo>
                  <a:lnTo>
                    <a:pt x="4004" y="225"/>
                  </a:lnTo>
                  <a:lnTo>
                    <a:pt x="4007" y="225"/>
                  </a:lnTo>
                  <a:lnTo>
                    <a:pt x="4014" y="225"/>
                  </a:lnTo>
                  <a:lnTo>
                    <a:pt x="4024" y="228"/>
                  </a:lnTo>
                  <a:lnTo>
                    <a:pt x="4031" y="228"/>
                  </a:lnTo>
                  <a:lnTo>
                    <a:pt x="4041" y="231"/>
                  </a:lnTo>
                  <a:lnTo>
                    <a:pt x="4051" y="235"/>
                  </a:lnTo>
                  <a:lnTo>
                    <a:pt x="4048" y="201"/>
                  </a:lnTo>
                  <a:lnTo>
                    <a:pt x="4034" y="191"/>
                  </a:lnTo>
                  <a:lnTo>
                    <a:pt x="4014" y="184"/>
                  </a:lnTo>
                  <a:lnTo>
                    <a:pt x="3994" y="184"/>
                  </a:lnTo>
                  <a:lnTo>
                    <a:pt x="3970" y="184"/>
                  </a:lnTo>
                  <a:lnTo>
                    <a:pt x="3947" y="188"/>
                  </a:lnTo>
                  <a:lnTo>
                    <a:pt x="3924" y="191"/>
                  </a:lnTo>
                  <a:lnTo>
                    <a:pt x="3903" y="195"/>
                  </a:lnTo>
                  <a:lnTo>
                    <a:pt x="3887" y="198"/>
                  </a:lnTo>
                  <a:lnTo>
                    <a:pt x="3873" y="201"/>
                  </a:lnTo>
                  <a:lnTo>
                    <a:pt x="3870" y="201"/>
                  </a:lnTo>
                  <a:lnTo>
                    <a:pt x="3893" y="191"/>
                  </a:lnTo>
                  <a:lnTo>
                    <a:pt x="3917" y="181"/>
                  </a:lnTo>
                  <a:lnTo>
                    <a:pt x="3940" y="174"/>
                  </a:lnTo>
                  <a:lnTo>
                    <a:pt x="3960" y="171"/>
                  </a:lnTo>
                  <a:lnTo>
                    <a:pt x="3981" y="168"/>
                  </a:lnTo>
                  <a:lnTo>
                    <a:pt x="3997" y="168"/>
                  </a:lnTo>
                  <a:lnTo>
                    <a:pt x="4011" y="168"/>
                  </a:lnTo>
                  <a:lnTo>
                    <a:pt x="4021" y="171"/>
                  </a:lnTo>
                  <a:lnTo>
                    <a:pt x="4028" y="171"/>
                  </a:lnTo>
                  <a:lnTo>
                    <a:pt x="4031" y="171"/>
                  </a:lnTo>
                  <a:lnTo>
                    <a:pt x="4028" y="168"/>
                  </a:lnTo>
                  <a:lnTo>
                    <a:pt x="4028" y="164"/>
                  </a:lnTo>
                  <a:lnTo>
                    <a:pt x="4024" y="161"/>
                  </a:lnTo>
                  <a:lnTo>
                    <a:pt x="4021" y="158"/>
                  </a:lnTo>
                  <a:lnTo>
                    <a:pt x="4017" y="154"/>
                  </a:lnTo>
                  <a:lnTo>
                    <a:pt x="4011" y="148"/>
                  </a:lnTo>
                  <a:lnTo>
                    <a:pt x="4007" y="144"/>
                  </a:lnTo>
                  <a:lnTo>
                    <a:pt x="4001" y="141"/>
                  </a:lnTo>
                  <a:lnTo>
                    <a:pt x="3997" y="137"/>
                  </a:lnTo>
                  <a:lnTo>
                    <a:pt x="3987" y="134"/>
                  </a:lnTo>
                  <a:lnTo>
                    <a:pt x="3977" y="131"/>
                  </a:lnTo>
                  <a:lnTo>
                    <a:pt x="3967" y="124"/>
                  </a:lnTo>
                  <a:lnTo>
                    <a:pt x="3957" y="117"/>
                  </a:lnTo>
                  <a:lnTo>
                    <a:pt x="3947" y="114"/>
                  </a:lnTo>
                  <a:lnTo>
                    <a:pt x="3937" y="107"/>
                  </a:lnTo>
                  <a:lnTo>
                    <a:pt x="3927" y="104"/>
                  </a:lnTo>
                  <a:lnTo>
                    <a:pt x="3924" y="101"/>
                  </a:lnTo>
                  <a:lnTo>
                    <a:pt x="3917" y="97"/>
                  </a:lnTo>
                  <a:lnTo>
                    <a:pt x="3913" y="97"/>
                  </a:lnTo>
                  <a:lnTo>
                    <a:pt x="3913" y="94"/>
                  </a:lnTo>
                  <a:lnTo>
                    <a:pt x="3910" y="94"/>
                  </a:lnTo>
                  <a:lnTo>
                    <a:pt x="3907" y="94"/>
                  </a:lnTo>
                  <a:lnTo>
                    <a:pt x="3907" y="97"/>
                  </a:lnTo>
                  <a:lnTo>
                    <a:pt x="3910" y="101"/>
                  </a:lnTo>
                  <a:lnTo>
                    <a:pt x="3913" y="101"/>
                  </a:lnTo>
                  <a:lnTo>
                    <a:pt x="3917" y="104"/>
                  </a:lnTo>
                  <a:lnTo>
                    <a:pt x="3920" y="107"/>
                  </a:lnTo>
                  <a:lnTo>
                    <a:pt x="3927" y="111"/>
                  </a:lnTo>
                  <a:lnTo>
                    <a:pt x="3930" y="114"/>
                  </a:lnTo>
                  <a:lnTo>
                    <a:pt x="3937" y="117"/>
                  </a:lnTo>
                  <a:lnTo>
                    <a:pt x="3940" y="121"/>
                  </a:lnTo>
                  <a:lnTo>
                    <a:pt x="3944" y="121"/>
                  </a:lnTo>
                  <a:lnTo>
                    <a:pt x="3947" y="124"/>
                  </a:lnTo>
                  <a:lnTo>
                    <a:pt x="3950" y="127"/>
                  </a:lnTo>
                  <a:lnTo>
                    <a:pt x="3950" y="131"/>
                  </a:lnTo>
                  <a:lnTo>
                    <a:pt x="3954" y="134"/>
                  </a:lnTo>
                  <a:lnTo>
                    <a:pt x="3954" y="137"/>
                  </a:lnTo>
                  <a:lnTo>
                    <a:pt x="3957" y="141"/>
                  </a:lnTo>
                  <a:lnTo>
                    <a:pt x="3957" y="144"/>
                  </a:lnTo>
                  <a:lnTo>
                    <a:pt x="3954" y="141"/>
                  </a:lnTo>
                  <a:lnTo>
                    <a:pt x="3950" y="137"/>
                  </a:lnTo>
                  <a:lnTo>
                    <a:pt x="3947" y="134"/>
                  </a:lnTo>
                  <a:lnTo>
                    <a:pt x="3944" y="127"/>
                  </a:lnTo>
                  <a:lnTo>
                    <a:pt x="3937" y="124"/>
                  </a:lnTo>
                  <a:lnTo>
                    <a:pt x="3927" y="121"/>
                  </a:lnTo>
                  <a:lnTo>
                    <a:pt x="3920" y="114"/>
                  </a:lnTo>
                  <a:lnTo>
                    <a:pt x="3910" y="111"/>
                  </a:lnTo>
                  <a:lnTo>
                    <a:pt x="3903" y="107"/>
                  </a:lnTo>
                  <a:lnTo>
                    <a:pt x="3897" y="104"/>
                  </a:lnTo>
                  <a:lnTo>
                    <a:pt x="3893" y="101"/>
                  </a:lnTo>
                  <a:lnTo>
                    <a:pt x="3887" y="101"/>
                  </a:lnTo>
                  <a:lnTo>
                    <a:pt x="3883" y="97"/>
                  </a:lnTo>
                  <a:lnTo>
                    <a:pt x="3880" y="94"/>
                  </a:lnTo>
                  <a:lnTo>
                    <a:pt x="3877" y="90"/>
                  </a:lnTo>
                  <a:lnTo>
                    <a:pt x="3873" y="87"/>
                  </a:lnTo>
                  <a:lnTo>
                    <a:pt x="3870" y="87"/>
                  </a:lnTo>
                  <a:lnTo>
                    <a:pt x="3866" y="84"/>
                  </a:lnTo>
                  <a:lnTo>
                    <a:pt x="3863" y="87"/>
                  </a:lnTo>
                  <a:lnTo>
                    <a:pt x="3856" y="87"/>
                  </a:lnTo>
                  <a:lnTo>
                    <a:pt x="3850" y="87"/>
                  </a:lnTo>
                  <a:lnTo>
                    <a:pt x="3843" y="87"/>
                  </a:lnTo>
                  <a:lnTo>
                    <a:pt x="3836" y="87"/>
                  </a:lnTo>
                  <a:lnTo>
                    <a:pt x="3830" y="90"/>
                  </a:lnTo>
                  <a:lnTo>
                    <a:pt x="3823" y="90"/>
                  </a:lnTo>
                  <a:lnTo>
                    <a:pt x="3816" y="94"/>
                  </a:lnTo>
                  <a:lnTo>
                    <a:pt x="3806" y="97"/>
                  </a:lnTo>
                  <a:lnTo>
                    <a:pt x="3799" y="101"/>
                  </a:lnTo>
                  <a:lnTo>
                    <a:pt x="3803" y="97"/>
                  </a:lnTo>
                  <a:lnTo>
                    <a:pt x="3806" y="94"/>
                  </a:lnTo>
                  <a:lnTo>
                    <a:pt x="3813" y="90"/>
                  </a:lnTo>
                  <a:lnTo>
                    <a:pt x="3816" y="87"/>
                  </a:lnTo>
                  <a:lnTo>
                    <a:pt x="3823" y="84"/>
                  </a:lnTo>
                  <a:lnTo>
                    <a:pt x="3833" y="80"/>
                  </a:lnTo>
                  <a:lnTo>
                    <a:pt x="3840" y="77"/>
                  </a:lnTo>
                  <a:lnTo>
                    <a:pt x="3850" y="74"/>
                  </a:lnTo>
                  <a:lnTo>
                    <a:pt x="3853" y="74"/>
                  </a:lnTo>
                  <a:lnTo>
                    <a:pt x="3853" y="70"/>
                  </a:lnTo>
                  <a:lnTo>
                    <a:pt x="3856" y="70"/>
                  </a:lnTo>
                  <a:lnTo>
                    <a:pt x="3856" y="67"/>
                  </a:lnTo>
                  <a:lnTo>
                    <a:pt x="3860" y="67"/>
                  </a:lnTo>
                  <a:lnTo>
                    <a:pt x="3860" y="64"/>
                  </a:lnTo>
                  <a:lnTo>
                    <a:pt x="3860" y="60"/>
                  </a:lnTo>
                  <a:lnTo>
                    <a:pt x="3856" y="57"/>
                  </a:lnTo>
                  <a:lnTo>
                    <a:pt x="3856" y="54"/>
                  </a:lnTo>
                  <a:lnTo>
                    <a:pt x="3853" y="50"/>
                  </a:lnTo>
                  <a:lnTo>
                    <a:pt x="3853" y="47"/>
                  </a:lnTo>
                  <a:lnTo>
                    <a:pt x="3850" y="47"/>
                  </a:lnTo>
                  <a:lnTo>
                    <a:pt x="3846" y="43"/>
                  </a:lnTo>
                  <a:lnTo>
                    <a:pt x="3843" y="40"/>
                  </a:lnTo>
                  <a:lnTo>
                    <a:pt x="3840" y="37"/>
                  </a:lnTo>
                  <a:lnTo>
                    <a:pt x="3846" y="40"/>
                  </a:lnTo>
                  <a:lnTo>
                    <a:pt x="3850" y="40"/>
                  </a:lnTo>
                  <a:lnTo>
                    <a:pt x="3856" y="43"/>
                  </a:lnTo>
                  <a:lnTo>
                    <a:pt x="3860" y="47"/>
                  </a:lnTo>
                  <a:lnTo>
                    <a:pt x="3863" y="50"/>
                  </a:lnTo>
                  <a:lnTo>
                    <a:pt x="3866" y="57"/>
                  </a:lnTo>
                  <a:lnTo>
                    <a:pt x="3870" y="60"/>
                  </a:lnTo>
                  <a:lnTo>
                    <a:pt x="3873" y="64"/>
                  </a:lnTo>
                  <a:lnTo>
                    <a:pt x="3873" y="67"/>
                  </a:lnTo>
                  <a:lnTo>
                    <a:pt x="3877" y="70"/>
                  </a:lnTo>
                  <a:lnTo>
                    <a:pt x="3880" y="70"/>
                  </a:lnTo>
                  <a:lnTo>
                    <a:pt x="3883" y="70"/>
                  </a:lnTo>
                  <a:lnTo>
                    <a:pt x="3887" y="70"/>
                  </a:lnTo>
                  <a:lnTo>
                    <a:pt x="3890" y="67"/>
                  </a:lnTo>
                  <a:lnTo>
                    <a:pt x="3893" y="67"/>
                  </a:lnTo>
                  <a:lnTo>
                    <a:pt x="3893" y="64"/>
                  </a:lnTo>
                  <a:lnTo>
                    <a:pt x="3890" y="60"/>
                  </a:lnTo>
                  <a:lnTo>
                    <a:pt x="3890" y="57"/>
                  </a:lnTo>
                  <a:lnTo>
                    <a:pt x="3883" y="47"/>
                  </a:lnTo>
                  <a:lnTo>
                    <a:pt x="3877" y="37"/>
                  </a:lnTo>
                  <a:lnTo>
                    <a:pt x="3866" y="30"/>
                  </a:lnTo>
                  <a:lnTo>
                    <a:pt x="3860" y="23"/>
                  </a:lnTo>
                  <a:lnTo>
                    <a:pt x="3853" y="20"/>
                  </a:lnTo>
                  <a:lnTo>
                    <a:pt x="3843" y="13"/>
                  </a:lnTo>
                  <a:lnTo>
                    <a:pt x="3836" y="10"/>
                  </a:lnTo>
                  <a:lnTo>
                    <a:pt x="3826" y="6"/>
                  </a:lnTo>
                  <a:lnTo>
                    <a:pt x="3819" y="3"/>
                  </a:lnTo>
                  <a:lnTo>
                    <a:pt x="3813" y="3"/>
                  </a:lnTo>
                  <a:lnTo>
                    <a:pt x="3813" y="0"/>
                  </a:lnTo>
                  <a:lnTo>
                    <a:pt x="3809" y="0"/>
                  </a:lnTo>
                  <a:lnTo>
                    <a:pt x="3806" y="0"/>
                  </a:lnTo>
                  <a:lnTo>
                    <a:pt x="3806" y="3"/>
                  </a:lnTo>
                  <a:lnTo>
                    <a:pt x="3809" y="6"/>
                  </a:lnTo>
                  <a:lnTo>
                    <a:pt x="3813" y="10"/>
                  </a:lnTo>
                  <a:lnTo>
                    <a:pt x="3816" y="13"/>
                  </a:lnTo>
                  <a:lnTo>
                    <a:pt x="3819" y="13"/>
                  </a:lnTo>
                  <a:lnTo>
                    <a:pt x="3819" y="17"/>
                  </a:lnTo>
                  <a:lnTo>
                    <a:pt x="3819" y="20"/>
                  </a:lnTo>
                  <a:lnTo>
                    <a:pt x="3803" y="37"/>
                  </a:lnTo>
                  <a:lnTo>
                    <a:pt x="3786" y="54"/>
                  </a:lnTo>
                  <a:lnTo>
                    <a:pt x="3766" y="64"/>
                  </a:lnTo>
                  <a:lnTo>
                    <a:pt x="3749" y="74"/>
                  </a:lnTo>
                  <a:lnTo>
                    <a:pt x="3732" y="80"/>
                  </a:lnTo>
                  <a:lnTo>
                    <a:pt x="3719" y="84"/>
                  </a:lnTo>
                  <a:lnTo>
                    <a:pt x="3705" y="90"/>
                  </a:lnTo>
                  <a:lnTo>
                    <a:pt x="3699" y="94"/>
                  </a:lnTo>
                  <a:lnTo>
                    <a:pt x="3692" y="101"/>
                  </a:lnTo>
                  <a:lnTo>
                    <a:pt x="3692" y="111"/>
                  </a:lnTo>
                  <a:lnTo>
                    <a:pt x="3692" y="114"/>
                  </a:lnTo>
                  <a:lnTo>
                    <a:pt x="3692" y="117"/>
                  </a:lnTo>
                  <a:lnTo>
                    <a:pt x="3695" y="117"/>
                  </a:lnTo>
                  <a:lnTo>
                    <a:pt x="3695" y="124"/>
                  </a:lnTo>
                  <a:lnTo>
                    <a:pt x="3695" y="131"/>
                  </a:lnTo>
                  <a:lnTo>
                    <a:pt x="3692" y="141"/>
                  </a:lnTo>
                  <a:lnTo>
                    <a:pt x="3689" y="148"/>
                  </a:lnTo>
                  <a:lnTo>
                    <a:pt x="3685" y="158"/>
                  </a:lnTo>
                  <a:lnTo>
                    <a:pt x="3678" y="164"/>
                  </a:lnTo>
                  <a:lnTo>
                    <a:pt x="3668" y="174"/>
                  </a:lnTo>
                  <a:lnTo>
                    <a:pt x="3658" y="181"/>
                  </a:lnTo>
                  <a:lnTo>
                    <a:pt x="3645" y="188"/>
                  </a:lnTo>
                  <a:lnTo>
                    <a:pt x="3631" y="195"/>
                  </a:lnTo>
                  <a:lnTo>
                    <a:pt x="3628" y="195"/>
                  </a:lnTo>
                  <a:lnTo>
                    <a:pt x="3628" y="198"/>
                  </a:lnTo>
                  <a:lnTo>
                    <a:pt x="3625" y="198"/>
                  </a:lnTo>
                  <a:lnTo>
                    <a:pt x="3621" y="198"/>
                  </a:lnTo>
                  <a:lnTo>
                    <a:pt x="3618" y="198"/>
                  </a:lnTo>
                  <a:lnTo>
                    <a:pt x="3618" y="201"/>
                  </a:lnTo>
                  <a:lnTo>
                    <a:pt x="3618" y="208"/>
                  </a:lnTo>
                  <a:lnTo>
                    <a:pt x="3621" y="215"/>
                  </a:lnTo>
                  <a:lnTo>
                    <a:pt x="3625" y="225"/>
                  </a:lnTo>
                  <a:lnTo>
                    <a:pt x="3628" y="235"/>
                  </a:lnTo>
                  <a:lnTo>
                    <a:pt x="3635" y="242"/>
                  </a:lnTo>
                  <a:lnTo>
                    <a:pt x="3638" y="252"/>
                  </a:lnTo>
                  <a:lnTo>
                    <a:pt x="3642" y="258"/>
                  </a:lnTo>
                  <a:lnTo>
                    <a:pt x="3645" y="265"/>
                  </a:lnTo>
                  <a:lnTo>
                    <a:pt x="3635" y="258"/>
                  </a:lnTo>
                  <a:lnTo>
                    <a:pt x="3625" y="255"/>
                  </a:lnTo>
                  <a:lnTo>
                    <a:pt x="3615" y="252"/>
                  </a:lnTo>
                  <a:lnTo>
                    <a:pt x="3608" y="252"/>
                  </a:lnTo>
                  <a:lnTo>
                    <a:pt x="3598" y="248"/>
                  </a:lnTo>
                  <a:lnTo>
                    <a:pt x="3591" y="248"/>
                  </a:lnTo>
                  <a:lnTo>
                    <a:pt x="3585" y="248"/>
                  </a:lnTo>
                  <a:lnTo>
                    <a:pt x="3578" y="252"/>
                  </a:lnTo>
                  <a:lnTo>
                    <a:pt x="3574" y="252"/>
                  </a:lnTo>
                  <a:lnTo>
                    <a:pt x="3571" y="252"/>
                  </a:lnTo>
                  <a:lnTo>
                    <a:pt x="3561" y="268"/>
                  </a:lnTo>
                  <a:lnTo>
                    <a:pt x="3551" y="279"/>
                  </a:lnTo>
                  <a:lnTo>
                    <a:pt x="3538" y="285"/>
                  </a:lnTo>
                  <a:lnTo>
                    <a:pt x="3521" y="292"/>
                  </a:lnTo>
                  <a:lnTo>
                    <a:pt x="3507" y="295"/>
                  </a:lnTo>
                  <a:lnTo>
                    <a:pt x="3491" y="295"/>
                  </a:lnTo>
                  <a:lnTo>
                    <a:pt x="3477" y="295"/>
                  </a:lnTo>
                  <a:lnTo>
                    <a:pt x="3467" y="295"/>
                  </a:lnTo>
                  <a:lnTo>
                    <a:pt x="3460" y="292"/>
                  </a:lnTo>
                  <a:lnTo>
                    <a:pt x="3457" y="292"/>
                  </a:lnTo>
                  <a:lnTo>
                    <a:pt x="3460" y="295"/>
                  </a:lnTo>
                  <a:lnTo>
                    <a:pt x="3464" y="295"/>
                  </a:lnTo>
                  <a:lnTo>
                    <a:pt x="3467" y="299"/>
                  </a:lnTo>
                  <a:lnTo>
                    <a:pt x="3474" y="299"/>
                  </a:lnTo>
                  <a:lnTo>
                    <a:pt x="3480" y="302"/>
                  </a:lnTo>
                  <a:lnTo>
                    <a:pt x="3487" y="305"/>
                  </a:lnTo>
                  <a:lnTo>
                    <a:pt x="3497" y="305"/>
                  </a:lnTo>
                  <a:lnTo>
                    <a:pt x="3507" y="305"/>
                  </a:lnTo>
                  <a:lnTo>
                    <a:pt x="3517" y="305"/>
                  </a:lnTo>
                  <a:lnTo>
                    <a:pt x="3524" y="305"/>
                  </a:lnTo>
                  <a:lnTo>
                    <a:pt x="3534" y="305"/>
                  </a:lnTo>
                  <a:lnTo>
                    <a:pt x="3541" y="302"/>
                  </a:lnTo>
                  <a:lnTo>
                    <a:pt x="3548" y="302"/>
                  </a:lnTo>
                  <a:lnTo>
                    <a:pt x="3551" y="299"/>
                  </a:lnTo>
                  <a:lnTo>
                    <a:pt x="3558" y="299"/>
                  </a:lnTo>
                  <a:lnTo>
                    <a:pt x="3561" y="295"/>
                  </a:lnTo>
                  <a:lnTo>
                    <a:pt x="3564" y="292"/>
                  </a:lnTo>
                  <a:lnTo>
                    <a:pt x="3561" y="295"/>
                  </a:lnTo>
                  <a:lnTo>
                    <a:pt x="3558" y="299"/>
                  </a:lnTo>
                  <a:lnTo>
                    <a:pt x="3554" y="305"/>
                  </a:lnTo>
                  <a:lnTo>
                    <a:pt x="3548" y="309"/>
                  </a:lnTo>
                  <a:lnTo>
                    <a:pt x="3538" y="312"/>
                  </a:lnTo>
                  <a:lnTo>
                    <a:pt x="3527" y="315"/>
                  </a:lnTo>
                  <a:lnTo>
                    <a:pt x="3514" y="319"/>
                  </a:lnTo>
                  <a:lnTo>
                    <a:pt x="3501" y="319"/>
                  </a:lnTo>
                  <a:lnTo>
                    <a:pt x="3484" y="319"/>
                  </a:lnTo>
                  <a:lnTo>
                    <a:pt x="3487" y="322"/>
                  </a:lnTo>
                  <a:lnTo>
                    <a:pt x="3491" y="322"/>
                  </a:lnTo>
                  <a:lnTo>
                    <a:pt x="3497" y="326"/>
                  </a:lnTo>
                  <a:lnTo>
                    <a:pt x="3507" y="329"/>
                  </a:lnTo>
                  <a:lnTo>
                    <a:pt x="3517" y="329"/>
                  </a:lnTo>
                  <a:lnTo>
                    <a:pt x="3527" y="329"/>
                  </a:lnTo>
                  <a:lnTo>
                    <a:pt x="3541" y="326"/>
                  </a:lnTo>
                  <a:lnTo>
                    <a:pt x="3554" y="319"/>
                  </a:lnTo>
                  <a:lnTo>
                    <a:pt x="3568" y="309"/>
                  </a:lnTo>
                  <a:lnTo>
                    <a:pt x="3564" y="312"/>
                  </a:lnTo>
                  <a:lnTo>
                    <a:pt x="3561" y="315"/>
                  </a:lnTo>
                  <a:lnTo>
                    <a:pt x="3558" y="319"/>
                  </a:lnTo>
                  <a:lnTo>
                    <a:pt x="3551" y="329"/>
                  </a:lnTo>
                  <a:lnTo>
                    <a:pt x="3541" y="336"/>
                  </a:lnTo>
                  <a:lnTo>
                    <a:pt x="3534" y="346"/>
                  </a:lnTo>
                  <a:lnTo>
                    <a:pt x="3527" y="356"/>
                  </a:lnTo>
                  <a:lnTo>
                    <a:pt x="3524" y="369"/>
                  </a:lnTo>
                  <a:lnTo>
                    <a:pt x="3517" y="379"/>
                  </a:lnTo>
                  <a:lnTo>
                    <a:pt x="3517" y="393"/>
                  </a:lnTo>
                  <a:lnTo>
                    <a:pt x="3517" y="389"/>
                  </a:lnTo>
                  <a:lnTo>
                    <a:pt x="3521" y="383"/>
                  </a:lnTo>
                  <a:lnTo>
                    <a:pt x="3524" y="376"/>
                  </a:lnTo>
                  <a:lnTo>
                    <a:pt x="3531" y="366"/>
                  </a:lnTo>
                  <a:lnTo>
                    <a:pt x="3541" y="356"/>
                  </a:lnTo>
                  <a:lnTo>
                    <a:pt x="3548" y="346"/>
                  </a:lnTo>
                  <a:lnTo>
                    <a:pt x="3561" y="339"/>
                  </a:lnTo>
                  <a:lnTo>
                    <a:pt x="3574" y="329"/>
                  </a:lnTo>
                  <a:lnTo>
                    <a:pt x="3588" y="326"/>
                  </a:lnTo>
                  <a:lnTo>
                    <a:pt x="3605" y="322"/>
                  </a:lnTo>
                  <a:lnTo>
                    <a:pt x="3591" y="336"/>
                  </a:lnTo>
                  <a:lnTo>
                    <a:pt x="3581" y="352"/>
                  </a:lnTo>
                  <a:lnTo>
                    <a:pt x="3571" y="369"/>
                  </a:lnTo>
                  <a:lnTo>
                    <a:pt x="3561" y="386"/>
                  </a:lnTo>
                  <a:lnTo>
                    <a:pt x="3554" y="403"/>
                  </a:lnTo>
                  <a:lnTo>
                    <a:pt x="3548" y="416"/>
                  </a:lnTo>
                  <a:lnTo>
                    <a:pt x="3544" y="433"/>
                  </a:lnTo>
                  <a:lnTo>
                    <a:pt x="3538" y="443"/>
                  </a:lnTo>
                  <a:lnTo>
                    <a:pt x="3534" y="450"/>
                  </a:lnTo>
                  <a:lnTo>
                    <a:pt x="3527" y="457"/>
                  </a:lnTo>
                  <a:lnTo>
                    <a:pt x="3504" y="463"/>
                  </a:lnTo>
                  <a:lnTo>
                    <a:pt x="3480" y="463"/>
                  </a:lnTo>
                  <a:lnTo>
                    <a:pt x="3457" y="460"/>
                  </a:lnTo>
                  <a:lnTo>
                    <a:pt x="3437" y="450"/>
                  </a:lnTo>
                  <a:lnTo>
                    <a:pt x="3413" y="440"/>
                  </a:lnTo>
                  <a:lnTo>
                    <a:pt x="3397" y="423"/>
                  </a:lnTo>
                  <a:lnTo>
                    <a:pt x="3376" y="406"/>
                  </a:lnTo>
                  <a:lnTo>
                    <a:pt x="3363" y="386"/>
                  </a:lnTo>
                  <a:lnTo>
                    <a:pt x="3350" y="366"/>
                  </a:lnTo>
                  <a:lnTo>
                    <a:pt x="3339" y="346"/>
                  </a:lnTo>
                  <a:lnTo>
                    <a:pt x="3333" y="332"/>
                  </a:lnTo>
                  <a:lnTo>
                    <a:pt x="3326" y="322"/>
                  </a:lnTo>
                  <a:lnTo>
                    <a:pt x="3319" y="312"/>
                  </a:lnTo>
                  <a:lnTo>
                    <a:pt x="3313" y="309"/>
                  </a:lnTo>
                  <a:lnTo>
                    <a:pt x="3306" y="305"/>
                  </a:lnTo>
                  <a:lnTo>
                    <a:pt x="3299" y="305"/>
                  </a:lnTo>
                  <a:lnTo>
                    <a:pt x="3292" y="305"/>
                  </a:lnTo>
                  <a:lnTo>
                    <a:pt x="3286" y="309"/>
                  </a:lnTo>
                  <a:lnTo>
                    <a:pt x="3279" y="315"/>
                  </a:lnTo>
                  <a:lnTo>
                    <a:pt x="3272" y="322"/>
                  </a:lnTo>
                  <a:lnTo>
                    <a:pt x="3272" y="326"/>
                  </a:lnTo>
                  <a:lnTo>
                    <a:pt x="3269" y="326"/>
                  </a:lnTo>
                  <a:lnTo>
                    <a:pt x="3269" y="329"/>
                  </a:lnTo>
                  <a:lnTo>
                    <a:pt x="3266" y="329"/>
                  </a:lnTo>
                  <a:lnTo>
                    <a:pt x="3266" y="332"/>
                  </a:lnTo>
                  <a:lnTo>
                    <a:pt x="3259" y="336"/>
                  </a:lnTo>
                  <a:lnTo>
                    <a:pt x="3256" y="342"/>
                  </a:lnTo>
                  <a:lnTo>
                    <a:pt x="3249" y="349"/>
                  </a:lnTo>
                  <a:lnTo>
                    <a:pt x="3242" y="356"/>
                  </a:lnTo>
                  <a:lnTo>
                    <a:pt x="3235" y="362"/>
                  </a:lnTo>
                  <a:lnTo>
                    <a:pt x="3229" y="369"/>
                  </a:lnTo>
                  <a:lnTo>
                    <a:pt x="3225" y="376"/>
                  </a:lnTo>
                  <a:lnTo>
                    <a:pt x="3219" y="383"/>
                  </a:lnTo>
                  <a:lnTo>
                    <a:pt x="3219" y="389"/>
                  </a:lnTo>
                  <a:lnTo>
                    <a:pt x="3219" y="393"/>
                  </a:lnTo>
                  <a:lnTo>
                    <a:pt x="3219" y="399"/>
                  </a:lnTo>
                  <a:lnTo>
                    <a:pt x="3222" y="406"/>
                  </a:lnTo>
                  <a:lnTo>
                    <a:pt x="3222" y="416"/>
                  </a:lnTo>
                  <a:lnTo>
                    <a:pt x="3222" y="423"/>
                  </a:lnTo>
                  <a:lnTo>
                    <a:pt x="3222" y="433"/>
                  </a:lnTo>
                  <a:lnTo>
                    <a:pt x="3219" y="440"/>
                  </a:lnTo>
                  <a:lnTo>
                    <a:pt x="3219" y="446"/>
                  </a:lnTo>
                  <a:lnTo>
                    <a:pt x="3219" y="457"/>
                  </a:lnTo>
                  <a:lnTo>
                    <a:pt x="3215" y="470"/>
                  </a:lnTo>
                  <a:lnTo>
                    <a:pt x="3212" y="480"/>
                  </a:lnTo>
                  <a:lnTo>
                    <a:pt x="3209" y="490"/>
                  </a:lnTo>
                  <a:lnTo>
                    <a:pt x="3202" y="500"/>
                  </a:lnTo>
                  <a:lnTo>
                    <a:pt x="3195" y="510"/>
                  </a:lnTo>
                  <a:lnTo>
                    <a:pt x="3188" y="520"/>
                  </a:lnTo>
                  <a:lnTo>
                    <a:pt x="3182" y="527"/>
                  </a:lnTo>
                  <a:lnTo>
                    <a:pt x="3175" y="537"/>
                  </a:lnTo>
                  <a:lnTo>
                    <a:pt x="3165" y="544"/>
                  </a:lnTo>
                  <a:lnTo>
                    <a:pt x="3162" y="547"/>
                  </a:lnTo>
                  <a:lnTo>
                    <a:pt x="3162" y="551"/>
                  </a:lnTo>
                  <a:lnTo>
                    <a:pt x="3158" y="554"/>
                  </a:lnTo>
                  <a:lnTo>
                    <a:pt x="3155" y="557"/>
                  </a:lnTo>
                  <a:lnTo>
                    <a:pt x="3152" y="561"/>
                  </a:lnTo>
                  <a:lnTo>
                    <a:pt x="3152" y="567"/>
                  </a:lnTo>
                  <a:lnTo>
                    <a:pt x="3148" y="571"/>
                  </a:lnTo>
                  <a:lnTo>
                    <a:pt x="3148" y="574"/>
                  </a:lnTo>
                  <a:lnTo>
                    <a:pt x="3148" y="577"/>
                  </a:lnTo>
                  <a:lnTo>
                    <a:pt x="3152" y="587"/>
                  </a:lnTo>
                  <a:lnTo>
                    <a:pt x="3155" y="594"/>
                  </a:lnTo>
                  <a:lnTo>
                    <a:pt x="3158" y="601"/>
                  </a:lnTo>
                  <a:lnTo>
                    <a:pt x="3158" y="608"/>
                  </a:lnTo>
                  <a:lnTo>
                    <a:pt x="3162" y="618"/>
                  </a:lnTo>
                  <a:lnTo>
                    <a:pt x="3165" y="624"/>
                  </a:lnTo>
                  <a:lnTo>
                    <a:pt x="3165" y="631"/>
                  </a:lnTo>
                  <a:lnTo>
                    <a:pt x="3168" y="641"/>
                  </a:lnTo>
                  <a:lnTo>
                    <a:pt x="3172" y="648"/>
                  </a:lnTo>
                  <a:lnTo>
                    <a:pt x="3175" y="658"/>
                  </a:lnTo>
                  <a:lnTo>
                    <a:pt x="3182" y="688"/>
                  </a:lnTo>
                  <a:lnTo>
                    <a:pt x="3182" y="702"/>
                  </a:lnTo>
                  <a:lnTo>
                    <a:pt x="3182" y="715"/>
                  </a:lnTo>
                  <a:lnTo>
                    <a:pt x="3178" y="729"/>
                  </a:lnTo>
                  <a:lnTo>
                    <a:pt x="3175" y="742"/>
                  </a:lnTo>
                  <a:lnTo>
                    <a:pt x="3165" y="752"/>
                  </a:lnTo>
                  <a:lnTo>
                    <a:pt x="3158" y="762"/>
                  </a:lnTo>
                  <a:lnTo>
                    <a:pt x="3148" y="769"/>
                  </a:lnTo>
                  <a:lnTo>
                    <a:pt x="3138" y="776"/>
                  </a:lnTo>
                  <a:lnTo>
                    <a:pt x="3125" y="782"/>
                  </a:lnTo>
                  <a:lnTo>
                    <a:pt x="3111" y="786"/>
                  </a:lnTo>
                  <a:lnTo>
                    <a:pt x="3105" y="786"/>
                  </a:lnTo>
                  <a:lnTo>
                    <a:pt x="3101" y="786"/>
                  </a:lnTo>
                  <a:lnTo>
                    <a:pt x="3094" y="786"/>
                  </a:lnTo>
                  <a:lnTo>
                    <a:pt x="3091" y="786"/>
                  </a:lnTo>
                  <a:lnTo>
                    <a:pt x="3084" y="786"/>
                  </a:lnTo>
                  <a:lnTo>
                    <a:pt x="3078" y="786"/>
                  </a:lnTo>
                  <a:lnTo>
                    <a:pt x="3074" y="782"/>
                  </a:lnTo>
                  <a:lnTo>
                    <a:pt x="3068" y="782"/>
                  </a:lnTo>
                  <a:lnTo>
                    <a:pt x="3064" y="779"/>
                  </a:lnTo>
                  <a:lnTo>
                    <a:pt x="3061" y="779"/>
                  </a:lnTo>
                  <a:lnTo>
                    <a:pt x="3058" y="779"/>
                  </a:lnTo>
                  <a:lnTo>
                    <a:pt x="3058" y="776"/>
                  </a:lnTo>
                  <a:lnTo>
                    <a:pt x="3054" y="776"/>
                  </a:lnTo>
                  <a:lnTo>
                    <a:pt x="3051" y="772"/>
                  </a:lnTo>
                  <a:lnTo>
                    <a:pt x="3044" y="769"/>
                  </a:lnTo>
                  <a:lnTo>
                    <a:pt x="3041" y="769"/>
                  </a:lnTo>
                  <a:lnTo>
                    <a:pt x="3034" y="765"/>
                  </a:lnTo>
                  <a:lnTo>
                    <a:pt x="3031" y="762"/>
                  </a:lnTo>
                  <a:lnTo>
                    <a:pt x="3027" y="762"/>
                  </a:lnTo>
                  <a:lnTo>
                    <a:pt x="3024" y="759"/>
                  </a:lnTo>
                  <a:lnTo>
                    <a:pt x="3021" y="759"/>
                  </a:lnTo>
                  <a:lnTo>
                    <a:pt x="3014" y="759"/>
                  </a:lnTo>
                  <a:lnTo>
                    <a:pt x="3004" y="755"/>
                  </a:lnTo>
                  <a:lnTo>
                    <a:pt x="2990" y="755"/>
                  </a:lnTo>
                  <a:lnTo>
                    <a:pt x="2977" y="752"/>
                  </a:lnTo>
                  <a:lnTo>
                    <a:pt x="2960" y="745"/>
                  </a:lnTo>
                  <a:lnTo>
                    <a:pt x="2943" y="742"/>
                  </a:lnTo>
                  <a:lnTo>
                    <a:pt x="2930" y="735"/>
                  </a:lnTo>
                  <a:lnTo>
                    <a:pt x="2917" y="725"/>
                  </a:lnTo>
                  <a:lnTo>
                    <a:pt x="2907" y="718"/>
                  </a:lnTo>
                  <a:lnTo>
                    <a:pt x="2900" y="712"/>
                  </a:lnTo>
                  <a:lnTo>
                    <a:pt x="2896" y="705"/>
                  </a:lnTo>
                  <a:lnTo>
                    <a:pt x="2890" y="698"/>
                  </a:lnTo>
                  <a:lnTo>
                    <a:pt x="2886" y="692"/>
                  </a:lnTo>
                  <a:lnTo>
                    <a:pt x="2883" y="685"/>
                  </a:lnTo>
                  <a:lnTo>
                    <a:pt x="2880" y="678"/>
                  </a:lnTo>
                  <a:lnTo>
                    <a:pt x="2873" y="671"/>
                  </a:lnTo>
                  <a:lnTo>
                    <a:pt x="2870" y="665"/>
                  </a:lnTo>
                  <a:lnTo>
                    <a:pt x="2870" y="658"/>
                  </a:lnTo>
                  <a:lnTo>
                    <a:pt x="2866" y="651"/>
                  </a:lnTo>
                  <a:lnTo>
                    <a:pt x="2863" y="641"/>
                  </a:lnTo>
                  <a:lnTo>
                    <a:pt x="2860" y="631"/>
                  </a:lnTo>
                  <a:lnTo>
                    <a:pt x="2856" y="621"/>
                  </a:lnTo>
                  <a:lnTo>
                    <a:pt x="2856" y="611"/>
                  </a:lnTo>
                  <a:lnTo>
                    <a:pt x="2856" y="601"/>
                  </a:lnTo>
                  <a:lnTo>
                    <a:pt x="2856" y="591"/>
                  </a:lnTo>
                  <a:lnTo>
                    <a:pt x="2856" y="581"/>
                  </a:lnTo>
                  <a:lnTo>
                    <a:pt x="2856" y="571"/>
                  </a:lnTo>
                  <a:lnTo>
                    <a:pt x="2856" y="561"/>
                  </a:lnTo>
                  <a:lnTo>
                    <a:pt x="2856" y="551"/>
                  </a:lnTo>
                  <a:lnTo>
                    <a:pt x="2860" y="540"/>
                  </a:lnTo>
                  <a:lnTo>
                    <a:pt x="2860" y="534"/>
                  </a:lnTo>
                  <a:lnTo>
                    <a:pt x="2863" y="524"/>
                  </a:lnTo>
                  <a:lnTo>
                    <a:pt x="2863" y="517"/>
                  </a:lnTo>
                  <a:lnTo>
                    <a:pt x="2866" y="507"/>
                  </a:lnTo>
                  <a:lnTo>
                    <a:pt x="2870" y="500"/>
                  </a:lnTo>
                  <a:lnTo>
                    <a:pt x="2873" y="490"/>
                  </a:lnTo>
                  <a:lnTo>
                    <a:pt x="2876" y="483"/>
                  </a:lnTo>
                  <a:lnTo>
                    <a:pt x="2876" y="473"/>
                  </a:lnTo>
                  <a:lnTo>
                    <a:pt x="2880" y="467"/>
                  </a:lnTo>
                  <a:lnTo>
                    <a:pt x="2876" y="463"/>
                  </a:lnTo>
                  <a:lnTo>
                    <a:pt x="2873" y="460"/>
                  </a:lnTo>
                  <a:lnTo>
                    <a:pt x="2866" y="457"/>
                  </a:lnTo>
                  <a:lnTo>
                    <a:pt x="2863" y="450"/>
                  </a:lnTo>
                  <a:lnTo>
                    <a:pt x="2860" y="446"/>
                  </a:lnTo>
                  <a:lnTo>
                    <a:pt x="2856" y="443"/>
                  </a:lnTo>
                  <a:lnTo>
                    <a:pt x="2853" y="440"/>
                  </a:lnTo>
                  <a:lnTo>
                    <a:pt x="2849" y="436"/>
                  </a:lnTo>
                  <a:lnTo>
                    <a:pt x="2849" y="433"/>
                  </a:lnTo>
                  <a:lnTo>
                    <a:pt x="2863" y="433"/>
                  </a:lnTo>
                  <a:lnTo>
                    <a:pt x="2876" y="433"/>
                  </a:lnTo>
                  <a:lnTo>
                    <a:pt x="2886" y="433"/>
                  </a:lnTo>
                  <a:lnTo>
                    <a:pt x="2896" y="433"/>
                  </a:lnTo>
                  <a:lnTo>
                    <a:pt x="2907" y="433"/>
                  </a:lnTo>
                  <a:lnTo>
                    <a:pt x="2913" y="433"/>
                  </a:lnTo>
                  <a:lnTo>
                    <a:pt x="2920" y="433"/>
                  </a:lnTo>
                  <a:lnTo>
                    <a:pt x="2927" y="433"/>
                  </a:lnTo>
                  <a:lnTo>
                    <a:pt x="2930" y="433"/>
                  </a:lnTo>
                  <a:lnTo>
                    <a:pt x="2947" y="426"/>
                  </a:lnTo>
                  <a:lnTo>
                    <a:pt x="2974" y="416"/>
                  </a:lnTo>
                  <a:lnTo>
                    <a:pt x="3007" y="403"/>
                  </a:lnTo>
                  <a:lnTo>
                    <a:pt x="3051" y="389"/>
                  </a:lnTo>
                  <a:lnTo>
                    <a:pt x="3091" y="373"/>
                  </a:lnTo>
                  <a:lnTo>
                    <a:pt x="3131" y="359"/>
                  </a:lnTo>
                  <a:lnTo>
                    <a:pt x="3172" y="346"/>
                  </a:lnTo>
                  <a:lnTo>
                    <a:pt x="3202" y="336"/>
                  </a:lnTo>
                  <a:lnTo>
                    <a:pt x="3222" y="329"/>
                  </a:lnTo>
                  <a:lnTo>
                    <a:pt x="3229" y="329"/>
                  </a:lnTo>
                  <a:lnTo>
                    <a:pt x="3195" y="336"/>
                  </a:lnTo>
                  <a:lnTo>
                    <a:pt x="3162" y="346"/>
                  </a:lnTo>
                  <a:lnTo>
                    <a:pt x="3121" y="356"/>
                  </a:lnTo>
                  <a:lnTo>
                    <a:pt x="3084" y="366"/>
                  </a:lnTo>
                  <a:lnTo>
                    <a:pt x="3047" y="376"/>
                  </a:lnTo>
                  <a:lnTo>
                    <a:pt x="3011" y="386"/>
                  </a:lnTo>
                  <a:lnTo>
                    <a:pt x="2980" y="396"/>
                  </a:lnTo>
                  <a:lnTo>
                    <a:pt x="2957" y="403"/>
                  </a:lnTo>
                  <a:lnTo>
                    <a:pt x="2937" y="409"/>
                  </a:lnTo>
                  <a:lnTo>
                    <a:pt x="2930" y="416"/>
                  </a:lnTo>
                  <a:lnTo>
                    <a:pt x="2893" y="416"/>
                  </a:lnTo>
                  <a:lnTo>
                    <a:pt x="2849" y="416"/>
                  </a:lnTo>
                  <a:lnTo>
                    <a:pt x="2799" y="420"/>
                  </a:lnTo>
                  <a:lnTo>
                    <a:pt x="2745" y="423"/>
                  </a:lnTo>
                  <a:lnTo>
                    <a:pt x="2688" y="426"/>
                  </a:lnTo>
                  <a:lnTo>
                    <a:pt x="2628" y="433"/>
                  </a:lnTo>
                  <a:lnTo>
                    <a:pt x="2571" y="443"/>
                  </a:lnTo>
                  <a:lnTo>
                    <a:pt x="2514" y="453"/>
                  </a:lnTo>
                  <a:lnTo>
                    <a:pt x="2460" y="463"/>
                  </a:lnTo>
                  <a:lnTo>
                    <a:pt x="2410" y="473"/>
                  </a:lnTo>
                  <a:lnTo>
                    <a:pt x="2406" y="473"/>
                  </a:lnTo>
                  <a:lnTo>
                    <a:pt x="2403" y="473"/>
                  </a:lnTo>
                  <a:lnTo>
                    <a:pt x="2396" y="473"/>
                  </a:lnTo>
                  <a:lnTo>
                    <a:pt x="2393" y="473"/>
                  </a:lnTo>
                  <a:lnTo>
                    <a:pt x="2390" y="473"/>
                  </a:lnTo>
                  <a:lnTo>
                    <a:pt x="2383" y="473"/>
                  </a:lnTo>
                  <a:lnTo>
                    <a:pt x="2380" y="473"/>
                  </a:lnTo>
                  <a:lnTo>
                    <a:pt x="2373" y="473"/>
                  </a:lnTo>
                  <a:lnTo>
                    <a:pt x="2369" y="473"/>
                  </a:lnTo>
                  <a:lnTo>
                    <a:pt x="2363" y="473"/>
                  </a:lnTo>
                  <a:lnTo>
                    <a:pt x="2393" y="507"/>
                  </a:lnTo>
                  <a:lnTo>
                    <a:pt x="2420" y="544"/>
                  </a:lnTo>
                  <a:lnTo>
                    <a:pt x="2440" y="584"/>
                  </a:lnTo>
                  <a:lnTo>
                    <a:pt x="2457" y="624"/>
                  </a:lnTo>
                  <a:lnTo>
                    <a:pt x="2463" y="668"/>
                  </a:lnTo>
                  <a:lnTo>
                    <a:pt x="2467" y="715"/>
                  </a:lnTo>
                  <a:lnTo>
                    <a:pt x="2460" y="755"/>
                  </a:lnTo>
                  <a:lnTo>
                    <a:pt x="2450" y="799"/>
                  </a:lnTo>
                  <a:lnTo>
                    <a:pt x="2427" y="839"/>
                  </a:lnTo>
                  <a:lnTo>
                    <a:pt x="2396" y="873"/>
                  </a:lnTo>
                  <a:lnTo>
                    <a:pt x="2376" y="893"/>
                  </a:lnTo>
                  <a:lnTo>
                    <a:pt x="2353" y="910"/>
                  </a:lnTo>
                  <a:lnTo>
                    <a:pt x="2326" y="920"/>
                  </a:lnTo>
                  <a:lnTo>
                    <a:pt x="2299" y="930"/>
                  </a:lnTo>
                  <a:lnTo>
                    <a:pt x="2272" y="937"/>
                  </a:lnTo>
                  <a:lnTo>
                    <a:pt x="2245" y="943"/>
                  </a:lnTo>
                  <a:lnTo>
                    <a:pt x="2218" y="950"/>
                  </a:lnTo>
                  <a:lnTo>
                    <a:pt x="2192" y="954"/>
                  </a:lnTo>
                  <a:lnTo>
                    <a:pt x="2165" y="957"/>
                  </a:lnTo>
                  <a:lnTo>
                    <a:pt x="2135" y="964"/>
                  </a:lnTo>
                  <a:lnTo>
                    <a:pt x="2131" y="984"/>
                  </a:lnTo>
                  <a:lnTo>
                    <a:pt x="2124" y="1004"/>
                  </a:lnTo>
                  <a:lnTo>
                    <a:pt x="2118" y="1024"/>
                  </a:lnTo>
                  <a:lnTo>
                    <a:pt x="2111" y="1044"/>
                  </a:lnTo>
                  <a:lnTo>
                    <a:pt x="2101" y="1061"/>
                  </a:lnTo>
                  <a:lnTo>
                    <a:pt x="2088" y="1078"/>
                  </a:lnTo>
                  <a:lnTo>
                    <a:pt x="2074" y="1091"/>
                  </a:lnTo>
                  <a:lnTo>
                    <a:pt x="2057" y="1105"/>
                  </a:lnTo>
                  <a:lnTo>
                    <a:pt x="2037" y="1115"/>
                  </a:lnTo>
                  <a:lnTo>
                    <a:pt x="2017" y="1118"/>
                  </a:lnTo>
                  <a:lnTo>
                    <a:pt x="1994" y="1121"/>
                  </a:lnTo>
                  <a:lnTo>
                    <a:pt x="1970" y="1125"/>
                  </a:lnTo>
                  <a:lnTo>
                    <a:pt x="1947" y="1125"/>
                  </a:lnTo>
                  <a:lnTo>
                    <a:pt x="1926" y="1125"/>
                  </a:lnTo>
                  <a:lnTo>
                    <a:pt x="1903" y="1125"/>
                  </a:lnTo>
                  <a:lnTo>
                    <a:pt x="1883" y="1118"/>
                  </a:lnTo>
                  <a:lnTo>
                    <a:pt x="1859" y="1115"/>
                  </a:lnTo>
                  <a:lnTo>
                    <a:pt x="1839" y="1105"/>
                  </a:lnTo>
                  <a:lnTo>
                    <a:pt x="1822" y="1095"/>
                  </a:lnTo>
                  <a:lnTo>
                    <a:pt x="1806" y="1078"/>
                  </a:lnTo>
                  <a:lnTo>
                    <a:pt x="1792" y="1064"/>
                  </a:lnTo>
                  <a:lnTo>
                    <a:pt x="1782" y="1044"/>
                  </a:lnTo>
                  <a:lnTo>
                    <a:pt x="1769" y="1021"/>
                  </a:lnTo>
                  <a:lnTo>
                    <a:pt x="1759" y="997"/>
                  </a:lnTo>
                  <a:lnTo>
                    <a:pt x="1745" y="974"/>
                  </a:lnTo>
                  <a:lnTo>
                    <a:pt x="1732" y="950"/>
                  </a:lnTo>
                  <a:lnTo>
                    <a:pt x="1718" y="933"/>
                  </a:lnTo>
                  <a:lnTo>
                    <a:pt x="1702" y="927"/>
                  </a:lnTo>
                  <a:lnTo>
                    <a:pt x="1681" y="923"/>
                  </a:lnTo>
                  <a:lnTo>
                    <a:pt x="1661" y="933"/>
                  </a:lnTo>
                  <a:lnTo>
                    <a:pt x="1644" y="940"/>
                  </a:lnTo>
                  <a:lnTo>
                    <a:pt x="1628" y="947"/>
                  </a:lnTo>
                  <a:lnTo>
                    <a:pt x="1608" y="954"/>
                  </a:lnTo>
                  <a:lnTo>
                    <a:pt x="1591" y="957"/>
                  </a:lnTo>
                  <a:lnTo>
                    <a:pt x="1571" y="957"/>
                  </a:lnTo>
                  <a:lnTo>
                    <a:pt x="1554" y="957"/>
                  </a:lnTo>
                  <a:lnTo>
                    <a:pt x="1534" y="954"/>
                  </a:lnTo>
                  <a:lnTo>
                    <a:pt x="1517" y="950"/>
                  </a:lnTo>
                  <a:lnTo>
                    <a:pt x="1497" y="943"/>
                  </a:lnTo>
                  <a:lnTo>
                    <a:pt x="1480" y="940"/>
                  </a:lnTo>
                  <a:lnTo>
                    <a:pt x="1463" y="933"/>
                  </a:lnTo>
                  <a:lnTo>
                    <a:pt x="1446" y="923"/>
                  </a:lnTo>
                  <a:lnTo>
                    <a:pt x="1430" y="917"/>
                  </a:lnTo>
                  <a:lnTo>
                    <a:pt x="1413" y="907"/>
                  </a:lnTo>
                  <a:lnTo>
                    <a:pt x="1396" y="900"/>
                  </a:lnTo>
                  <a:lnTo>
                    <a:pt x="1379" y="886"/>
                  </a:lnTo>
                  <a:lnTo>
                    <a:pt x="1366" y="876"/>
                  </a:lnTo>
                  <a:lnTo>
                    <a:pt x="1352" y="863"/>
                  </a:lnTo>
                  <a:lnTo>
                    <a:pt x="1342" y="846"/>
                  </a:lnTo>
                  <a:lnTo>
                    <a:pt x="1332" y="829"/>
                  </a:lnTo>
                  <a:lnTo>
                    <a:pt x="1332" y="833"/>
                  </a:lnTo>
                  <a:lnTo>
                    <a:pt x="1329" y="826"/>
                  </a:lnTo>
                  <a:lnTo>
                    <a:pt x="1326" y="819"/>
                  </a:lnTo>
                  <a:lnTo>
                    <a:pt x="1326" y="812"/>
                  </a:lnTo>
                  <a:lnTo>
                    <a:pt x="1326" y="802"/>
                  </a:lnTo>
                  <a:lnTo>
                    <a:pt x="1322" y="796"/>
                  </a:lnTo>
                  <a:lnTo>
                    <a:pt x="1322" y="786"/>
                  </a:lnTo>
                  <a:lnTo>
                    <a:pt x="1322" y="779"/>
                  </a:lnTo>
                  <a:lnTo>
                    <a:pt x="1322" y="772"/>
                  </a:lnTo>
                  <a:lnTo>
                    <a:pt x="1322" y="769"/>
                  </a:lnTo>
                  <a:lnTo>
                    <a:pt x="1319" y="769"/>
                  </a:lnTo>
                  <a:lnTo>
                    <a:pt x="1326" y="745"/>
                  </a:lnTo>
                  <a:lnTo>
                    <a:pt x="1332" y="722"/>
                  </a:lnTo>
                  <a:lnTo>
                    <a:pt x="1342" y="698"/>
                  </a:lnTo>
                  <a:lnTo>
                    <a:pt x="1356" y="678"/>
                  </a:lnTo>
                  <a:lnTo>
                    <a:pt x="1369" y="658"/>
                  </a:lnTo>
                  <a:lnTo>
                    <a:pt x="1386" y="638"/>
                  </a:lnTo>
                  <a:lnTo>
                    <a:pt x="1403" y="624"/>
                  </a:lnTo>
                  <a:lnTo>
                    <a:pt x="1423" y="608"/>
                  </a:lnTo>
                  <a:lnTo>
                    <a:pt x="1446" y="598"/>
                  </a:lnTo>
                  <a:lnTo>
                    <a:pt x="1470" y="591"/>
                  </a:lnTo>
                  <a:lnTo>
                    <a:pt x="1467" y="591"/>
                  </a:lnTo>
                  <a:lnTo>
                    <a:pt x="1463" y="587"/>
                  </a:lnTo>
                  <a:lnTo>
                    <a:pt x="1457" y="584"/>
                  </a:lnTo>
                  <a:lnTo>
                    <a:pt x="1450" y="577"/>
                  </a:lnTo>
                  <a:lnTo>
                    <a:pt x="1436" y="571"/>
                  </a:lnTo>
                  <a:lnTo>
                    <a:pt x="1426" y="564"/>
                  </a:lnTo>
                  <a:lnTo>
                    <a:pt x="1416" y="554"/>
                  </a:lnTo>
                  <a:lnTo>
                    <a:pt x="1406" y="544"/>
                  </a:lnTo>
                  <a:lnTo>
                    <a:pt x="1396" y="530"/>
                  </a:lnTo>
                  <a:lnTo>
                    <a:pt x="1389" y="514"/>
                  </a:lnTo>
                  <a:lnTo>
                    <a:pt x="1440" y="514"/>
                  </a:lnTo>
                  <a:lnTo>
                    <a:pt x="1490" y="514"/>
                  </a:lnTo>
                  <a:lnTo>
                    <a:pt x="1544" y="514"/>
                  </a:lnTo>
                  <a:lnTo>
                    <a:pt x="1594" y="514"/>
                  </a:lnTo>
                  <a:lnTo>
                    <a:pt x="1644" y="514"/>
                  </a:lnTo>
                  <a:lnTo>
                    <a:pt x="1695" y="510"/>
                  </a:lnTo>
                  <a:lnTo>
                    <a:pt x="1745" y="510"/>
                  </a:lnTo>
                  <a:lnTo>
                    <a:pt x="1796" y="510"/>
                  </a:lnTo>
                  <a:lnTo>
                    <a:pt x="1843" y="507"/>
                  </a:lnTo>
                  <a:lnTo>
                    <a:pt x="1890" y="507"/>
                  </a:lnTo>
                  <a:lnTo>
                    <a:pt x="1947" y="504"/>
                  </a:lnTo>
                  <a:lnTo>
                    <a:pt x="2000" y="500"/>
                  </a:lnTo>
                  <a:lnTo>
                    <a:pt x="2054" y="500"/>
                  </a:lnTo>
                  <a:lnTo>
                    <a:pt x="2101" y="497"/>
                  </a:lnTo>
                  <a:lnTo>
                    <a:pt x="2148" y="493"/>
                  </a:lnTo>
                  <a:lnTo>
                    <a:pt x="2192" y="490"/>
                  </a:lnTo>
                  <a:lnTo>
                    <a:pt x="2232" y="487"/>
                  </a:lnTo>
                  <a:lnTo>
                    <a:pt x="2269" y="483"/>
                  </a:lnTo>
                  <a:lnTo>
                    <a:pt x="2302" y="483"/>
                  </a:lnTo>
                  <a:lnTo>
                    <a:pt x="2333" y="480"/>
                  </a:lnTo>
                  <a:lnTo>
                    <a:pt x="2333" y="473"/>
                  </a:lnTo>
                  <a:lnTo>
                    <a:pt x="2302" y="477"/>
                  </a:lnTo>
                  <a:lnTo>
                    <a:pt x="2269" y="477"/>
                  </a:lnTo>
                  <a:lnTo>
                    <a:pt x="2232" y="480"/>
                  </a:lnTo>
                  <a:lnTo>
                    <a:pt x="2192" y="480"/>
                  </a:lnTo>
                  <a:lnTo>
                    <a:pt x="2148" y="483"/>
                  </a:lnTo>
                  <a:lnTo>
                    <a:pt x="2101" y="487"/>
                  </a:lnTo>
                  <a:lnTo>
                    <a:pt x="2054" y="487"/>
                  </a:lnTo>
                  <a:lnTo>
                    <a:pt x="2000" y="490"/>
                  </a:lnTo>
                  <a:lnTo>
                    <a:pt x="1947" y="490"/>
                  </a:lnTo>
                  <a:lnTo>
                    <a:pt x="1890" y="490"/>
                  </a:lnTo>
                  <a:lnTo>
                    <a:pt x="1843" y="490"/>
                  </a:lnTo>
                  <a:lnTo>
                    <a:pt x="1792" y="493"/>
                  </a:lnTo>
                  <a:lnTo>
                    <a:pt x="1745" y="493"/>
                  </a:lnTo>
                  <a:lnTo>
                    <a:pt x="1691" y="493"/>
                  </a:lnTo>
                  <a:lnTo>
                    <a:pt x="1641" y="493"/>
                  </a:lnTo>
                  <a:lnTo>
                    <a:pt x="1591" y="490"/>
                  </a:lnTo>
                  <a:lnTo>
                    <a:pt x="1540" y="490"/>
                  </a:lnTo>
                  <a:lnTo>
                    <a:pt x="1487" y="490"/>
                  </a:lnTo>
                  <a:lnTo>
                    <a:pt x="1436" y="487"/>
                  </a:lnTo>
                  <a:lnTo>
                    <a:pt x="1386" y="487"/>
                  </a:lnTo>
                  <a:lnTo>
                    <a:pt x="1336" y="487"/>
                  </a:lnTo>
                  <a:lnTo>
                    <a:pt x="1282" y="483"/>
                  </a:lnTo>
                  <a:lnTo>
                    <a:pt x="1228" y="480"/>
                  </a:lnTo>
                  <a:lnTo>
                    <a:pt x="1171" y="477"/>
                  </a:lnTo>
                  <a:lnTo>
                    <a:pt x="1118" y="473"/>
                  </a:lnTo>
                  <a:lnTo>
                    <a:pt x="1067" y="467"/>
                  </a:lnTo>
                  <a:lnTo>
                    <a:pt x="1020" y="463"/>
                  </a:lnTo>
                  <a:lnTo>
                    <a:pt x="980" y="460"/>
                  </a:lnTo>
                  <a:lnTo>
                    <a:pt x="943" y="457"/>
                  </a:lnTo>
                  <a:lnTo>
                    <a:pt x="920" y="453"/>
                  </a:lnTo>
                  <a:lnTo>
                    <a:pt x="866" y="443"/>
                  </a:lnTo>
                  <a:lnTo>
                    <a:pt x="815" y="440"/>
                  </a:lnTo>
                  <a:lnTo>
                    <a:pt x="768" y="433"/>
                  </a:lnTo>
                  <a:lnTo>
                    <a:pt x="721" y="426"/>
                  </a:lnTo>
                  <a:lnTo>
                    <a:pt x="674" y="420"/>
                  </a:lnTo>
                  <a:lnTo>
                    <a:pt x="631" y="416"/>
                  </a:lnTo>
                  <a:lnTo>
                    <a:pt x="591" y="413"/>
                  </a:lnTo>
                  <a:lnTo>
                    <a:pt x="547" y="409"/>
                  </a:lnTo>
                  <a:lnTo>
                    <a:pt x="507" y="409"/>
                  </a:lnTo>
                  <a:lnTo>
                    <a:pt x="470" y="406"/>
                  </a:lnTo>
                  <a:lnTo>
                    <a:pt x="419" y="406"/>
                  </a:lnTo>
                  <a:lnTo>
                    <a:pt x="372" y="406"/>
                  </a:lnTo>
                  <a:lnTo>
                    <a:pt x="329" y="409"/>
                  </a:lnTo>
                  <a:lnTo>
                    <a:pt x="288" y="416"/>
                  </a:lnTo>
                  <a:lnTo>
                    <a:pt x="252" y="423"/>
                  </a:lnTo>
                  <a:lnTo>
                    <a:pt x="218" y="436"/>
                  </a:lnTo>
                  <a:lnTo>
                    <a:pt x="188" y="450"/>
                  </a:lnTo>
                  <a:lnTo>
                    <a:pt x="164" y="470"/>
                  </a:lnTo>
                  <a:lnTo>
                    <a:pt x="141" y="493"/>
                  </a:lnTo>
                  <a:lnTo>
                    <a:pt x="124" y="520"/>
                  </a:lnTo>
                  <a:lnTo>
                    <a:pt x="111" y="557"/>
                  </a:lnTo>
                  <a:lnTo>
                    <a:pt x="101" y="591"/>
                  </a:lnTo>
                  <a:lnTo>
                    <a:pt x="90" y="628"/>
                  </a:lnTo>
                  <a:lnTo>
                    <a:pt x="87" y="661"/>
                  </a:lnTo>
                  <a:lnTo>
                    <a:pt x="84" y="695"/>
                  </a:lnTo>
                  <a:lnTo>
                    <a:pt x="80" y="725"/>
                  </a:lnTo>
                  <a:lnTo>
                    <a:pt x="80" y="749"/>
                  </a:lnTo>
                  <a:lnTo>
                    <a:pt x="80" y="769"/>
                  </a:lnTo>
                  <a:lnTo>
                    <a:pt x="80" y="779"/>
                  </a:lnTo>
                  <a:lnTo>
                    <a:pt x="80" y="782"/>
                  </a:lnTo>
                  <a:lnTo>
                    <a:pt x="80" y="1652"/>
                  </a:lnTo>
                  <a:lnTo>
                    <a:pt x="77" y="1655"/>
                  </a:lnTo>
                  <a:lnTo>
                    <a:pt x="74" y="1669"/>
                  </a:lnTo>
                  <a:lnTo>
                    <a:pt x="64" y="1689"/>
                  </a:lnTo>
                  <a:lnTo>
                    <a:pt x="54" y="1712"/>
                  </a:lnTo>
                  <a:lnTo>
                    <a:pt x="40" y="1739"/>
                  </a:lnTo>
                  <a:lnTo>
                    <a:pt x="30" y="1770"/>
                  </a:lnTo>
                  <a:lnTo>
                    <a:pt x="17" y="1796"/>
                  </a:lnTo>
                  <a:lnTo>
                    <a:pt x="10" y="1823"/>
                  </a:lnTo>
                  <a:lnTo>
                    <a:pt x="3" y="1847"/>
                  </a:lnTo>
                  <a:lnTo>
                    <a:pt x="0" y="1864"/>
                  </a:lnTo>
                  <a:lnTo>
                    <a:pt x="3" y="1877"/>
                  </a:lnTo>
                  <a:lnTo>
                    <a:pt x="3" y="1894"/>
                  </a:lnTo>
                  <a:lnTo>
                    <a:pt x="7" y="1911"/>
                  </a:lnTo>
                  <a:lnTo>
                    <a:pt x="10" y="1927"/>
                  </a:lnTo>
                  <a:lnTo>
                    <a:pt x="13" y="1948"/>
                  </a:lnTo>
                  <a:lnTo>
                    <a:pt x="13" y="1964"/>
                  </a:lnTo>
                  <a:lnTo>
                    <a:pt x="13" y="1985"/>
                  </a:lnTo>
                  <a:lnTo>
                    <a:pt x="13" y="2001"/>
                  </a:lnTo>
                  <a:lnTo>
                    <a:pt x="7" y="2018"/>
                  </a:lnTo>
                  <a:lnTo>
                    <a:pt x="0" y="2035"/>
                  </a:lnTo>
                  <a:lnTo>
                    <a:pt x="3" y="2035"/>
                  </a:lnTo>
                  <a:lnTo>
                    <a:pt x="7" y="2032"/>
                  </a:lnTo>
                  <a:lnTo>
                    <a:pt x="10" y="2032"/>
                  </a:lnTo>
                  <a:lnTo>
                    <a:pt x="13" y="2028"/>
                  </a:lnTo>
                  <a:lnTo>
                    <a:pt x="20" y="2025"/>
                  </a:lnTo>
                  <a:lnTo>
                    <a:pt x="23" y="2021"/>
                  </a:lnTo>
                  <a:lnTo>
                    <a:pt x="30" y="2015"/>
                  </a:lnTo>
                  <a:lnTo>
                    <a:pt x="33" y="2011"/>
                  </a:lnTo>
                  <a:lnTo>
                    <a:pt x="37" y="2005"/>
                  </a:lnTo>
                  <a:lnTo>
                    <a:pt x="37" y="2008"/>
                  </a:lnTo>
                  <a:lnTo>
                    <a:pt x="37" y="2011"/>
                  </a:lnTo>
                  <a:lnTo>
                    <a:pt x="43" y="2001"/>
                  </a:lnTo>
                  <a:lnTo>
                    <a:pt x="50" y="1988"/>
                  </a:lnTo>
                  <a:lnTo>
                    <a:pt x="60" y="1971"/>
                  </a:lnTo>
                  <a:lnTo>
                    <a:pt x="67" y="1954"/>
                  </a:lnTo>
                  <a:lnTo>
                    <a:pt x="70" y="1934"/>
                  </a:lnTo>
                  <a:lnTo>
                    <a:pt x="77" y="1914"/>
                  </a:lnTo>
                  <a:lnTo>
                    <a:pt x="77" y="1894"/>
                  </a:lnTo>
                  <a:lnTo>
                    <a:pt x="77" y="1877"/>
                  </a:lnTo>
                  <a:lnTo>
                    <a:pt x="74" y="1860"/>
                  </a:lnTo>
                  <a:lnTo>
                    <a:pt x="70" y="1847"/>
                  </a:lnTo>
                  <a:lnTo>
                    <a:pt x="64" y="1833"/>
                  </a:lnTo>
                  <a:lnTo>
                    <a:pt x="60" y="1823"/>
                  </a:lnTo>
                  <a:lnTo>
                    <a:pt x="57" y="1810"/>
                  </a:lnTo>
                  <a:lnTo>
                    <a:pt x="57" y="1796"/>
                  </a:lnTo>
                  <a:lnTo>
                    <a:pt x="57" y="1783"/>
                  </a:lnTo>
                  <a:lnTo>
                    <a:pt x="60" y="1773"/>
                  </a:lnTo>
                  <a:lnTo>
                    <a:pt x="60" y="1763"/>
                  </a:lnTo>
                  <a:lnTo>
                    <a:pt x="64" y="1756"/>
                  </a:lnTo>
                  <a:lnTo>
                    <a:pt x="64" y="1753"/>
                  </a:lnTo>
                  <a:lnTo>
                    <a:pt x="64" y="1749"/>
                  </a:lnTo>
                  <a:lnTo>
                    <a:pt x="64" y="1753"/>
                  </a:lnTo>
                  <a:lnTo>
                    <a:pt x="64" y="1756"/>
                  </a:lnTo>
                  <a:lnTo>
                    <a:pt x="67" y="1766"/>
                  </a:lnTo>
                  <a:lnTo>
                    <a:pt x="67" y="1776"/>
                  </a:lnTo>
                  <a:lnTo>
                    <a:pt x="67" y="1786"/>
                  </a:lnTo>
                  <a:lnTo>
                    <a:pt x="67" y="1796"/>
                  </a:lnTo>
                  <a:lnTo>
                    <a:pt x="70" y="1810"/>
                  </a:lnTo>
                  <a:lnTo>
                    <a:pt x="70" y="1820"/>
                  </a:lnTo>
                  <a:lnTo>
                    <a:pt x="74" y="1830"/>
                  </a:lnTo>
                  <a:lnTo>
                    <a:pt x="80" y="1837"/>
                  </a:lnTo>
                  <a:lnTo>
                    <a:pt x="84" y="1847"/>
                  </a:lnTo>
                  <a:lnTo>
                    <a:pt x="87" y="1860"/>
                  </a:lnTo>
                  <a:lnTo>
                    <a:pt x="90" y="1874"/>
                  </a:lnTo>
                  <a:lnTo>
                    <a:pt x="90" y="1894"/>
                  </a:lnTo>
                  <a:lnTo>
                    <a:pt x="90" y="1914"/>
                  </a:lnTo>
                  <a:lnTo>
                    <a:pt x="84" y="1937"/>
                  </a:lnTo>
                  <a:lnTo>
                    <a:pt x="77" y="1964"/>
                  </a:lnTo>
                  <a:lnTo>
                    <a:pt x="67" y="1988"/>
                  </a:lnTo>
                  <a:lnTo>
                    <a:pt x="50" y="2015"/>
                  </a:lnTo>
                  <a:lnTo>
                    <a:pt x="30" y="2042"/>
                  </a:lnTo>
                  <a:lnTo>
                    <a:pt x="27" y="2055"/>
                  </a:lnTo>
                  <a:lnTo>
                    <a:pt x="27" y="2065"/>
                  </a:lnTo>
                  <a:lnTo>
                    <a:pt x="23" y="2075"/>
                  </a:lnTo>
                  <a:lnTo>
                    <a:pt x="23" y="2089"/>
                  </a:lnTo>
                  <a:lnTo>
                    <a:pt x="23" y="2099"/>
                  </a:lnTo>
                  <a:lnTo>
                    <a:pt x="23" y="2109"/>
                  </a:lnTo>
                  <a:lnTo>
                    <a:pt x="23" y="2122"/>
                  </a:lnTo>
                  <a:lnTo>
                    <a:pt x="23" y="2132"/>
                  </a:lnTo>
                  <a:lnTo>
                    <a:pt x="27" y="2139"/>
                  </a:lnTo>
                  <a:lnTo>
                    <a:pt x="30" y="2149"/>
                  </a:lnTo>
                  <a:lnTo>
                    <a:pt x="30" y="2142"/>
                  </a:lnTo>
                  <a:lnTo>
                    <a:pt x="33" y="2136"/>
                  </a:lnTo>
                  <a:lnTo>
                    <a:pt x="33" y="2129"/>
                  </a:lnTo>
                  <a:lnTo>
                    <a:pt x="37" y="2119"/>
                  </a:lnTo>
                  <a:lnTo>
                    <a:pt x="40" y="2109"/>
                  </a:lnTo>
                  <a:lnTo>
                    <a:pt x="47" y="2099"/>
                  </a:lnTo>
                  <a:lnTo>
                    <a:pt x="50" y="2089"/>
                  </a:lnTo>
                  <a:lnTo>
                    <a:pt x="57" y="2079"/>
                  </a:lnTo>
                  <a:lnTo>
                    <a:pt x="64" y="2072"/>
                  </a:lnTo>
                  <a:lnTo>
                    <a:pt x="87" y="2005"/>
                  </a:lnTo>
                  <a:lnTo>
                    <a:pt x="104" y="1948"/>
                  </a:lnTo>
                  <a:lnTo>
                    <a:pt x="117" y="1901"/>
                  </a:lnTo>
                  <a:lnTo>
                    <a:pt x="124" y="1857"/>
                  </a:lnTo>
                  <a:lnTo>
                    <a:pt x="127" y="1823"/>
                  </a:lnTo>
                  <a:lnTo>
                    <a:pt x="127" y="1793"/>
                  </a:lnTo>
                  <a:lnTo>
                    <a:pt x="124" y="1773"/>
                  </a:lnTo>
                  <a:lnTo>
                    <a:pt x="124" y="1756"/>
                  </a:lnTo>
                  <a:lnTo>
                    <a:pt x="121" y="1749"/>
                  </a:lnTo>
                  <a:lnTo>
                    <a:pt x="121" y="1746"/>
                  </a:lnTo>
                  <a:lnTo>
                    <a:pt x="131" y="1783"/>
                  </a:lnTo>
                  <a:lnTo>
                    <a:pt x="137" y="1820"/>
                  </a:lnTo>
                  <a:lnTo>
                    <a:pt x="137" y="1860"/>
                  </a:lnTo>
                  <a:lnTo>
                    <a:pt x="134" y="1897"/>
                  </a:lnTo>
                  <a:lnTo>
                    <a:pt x="127" y="1937"/>
                  </a:lnTo>
                  <a:lnTo>
                    <a:pt x="117" y="1974"/>
                  </a:lnTo>
                  <a:lnTo>
                    <a:pt x="104" y="2011"/>
                  </a:lnTo>
                  <a:lnTo>
                    <a:pt x="94" y="2042"/>
                  </a:lnTo>
                  <a:lnTo>
                    <a:pt x="80" y="2068"/>
                  </a:lnTo>
                  <a:lnTo>
                    <a:pt x="70" y="2089"/>
                  </a:lnTo>
                  <a:lnTo>
                    <a:pt x="90" y="2065"/>
                  </a:lnTo>
                  <a:lnTo>
                    <a:pt x="107" y="2038"/>
                  </a:lnTo>
                  <a:lnTo>
                    <a:pt x="121" y="2008"/>
                  </a:lnTo>
                  <a:lnTo>
                    <a:pt x="131" y="1978"/>
                  </a:lnTo>
                  <a:lnTo>
                    <a:pt x="141" y="1948"/>
                  </a:lnTo>
                  <a:lnTo>
                    <a:pt x="148" y="1917"/>
                  </a:lnTo>
                  <a:lnTo>
                    <a:pt x="154" y="1894"/>
                  </a:lnTo>
                  <a:lnTo>
                    <a:pt x="158" y="1874"/>
                  </a:lnTo>
                  <a:lnTo>
                    <a:pt x="161" y="1860"/>
                  </a:lnTo>
                  <a:lnTo>
                    <a:pt x="161" y="1857"/>
                  </a:lnTo>
                  <a:lnTo>
                    <a:pt x="158" y="1901"/>
                  </a:lnTo>
                  <a:lnTo>
                    <a:pt x="151" y="1941"/>
                  </a:lnTo>
                  <a:lnTo>
                    <a:pt x="144" y="1978"/>
                  </a:lnTo>
                  <a:lnTo>
                    <a:pt x="134" y="2011"/>
                  </a:lnTo>
                  <a:lnTo>
                    <a:pt x="127" y="2042"/>
                  </a:lnTo>
                  <a:lnTo>
                    <a:pt x="117" y="2068"/>
                  </a:lnTo>
                  <a:lnTo>
                    <a:pt x="104" y="2092"/>
                  </a:lnTo>
                  <a:lnTo>
                    <a:pt x="94" y="2112"/>
                  </a:lnTo>
                  <a:lnTo>
                    <a:pt x="84" y="2129"/>
                  </a:lnTo>
                  <a:lnTo>
                    <a:pt x="74" y="2142"/>
                  </a:lnTo>
                  <a:lnTo>
                    <a:pt x="74" y="2152"/>
                  </a:lnTo>
                  <a:lnTo>
                    <a:pt x="74" y="2159"/>
                  </a:lnTo>
                  <a:lnTo>
                    <a:pt x="74" y="2169"/>
                  </a:lnTo>
                  <a:lnTo>
                    <a:pt x="74" y="2176"/>
                  </a:lnTo>
                  <a:lnTo>
                    <a:pt x="74" y="2183"/>
                  </a:lnTo>
                  <a:lnTo>
                    <a:pt x="70" y="2193"/>
                  </a:lnTo>
                  <a:lnTo>
                    <a:pt x="70" y="2199"/>
                  </a:lnTo>
                  <a:lnTo>
                    <a:pt x="67" y="2210"/>
                  </a:lnTo>
                  <a:lnTo>
                    <a:pt x="67" y="2216"/>
                  </a:lnTo>
                  <a:lnTo>
                    <a:pt x="64" y="2223"/>
                  </a:lnTo>
                  <a:lnTo>
                    <a:pt x="70" y="2216"/>
                  </a:lnTo>
                  <a:lnTo>
                    <a:pt x="84" y="2196"/>
                  </a:lnTo>
                  <a:lnTo>
                    <a:pt x="101" y="2166"/>
                  </a:lnTo>
                  <a:lnTo>
                    <a:pt x="124" y="2122"/>
                  </a:lnTo>
                  <a:lnTo>
                    <a:pt x="148" y="2068"/>
                  </a:lnTo>
                  <a:lnTo>
                    <a:pt x="164" y="2005"/>
                  </a:lnTo>
                  <a:lnTo>
                    <a:pt x="178" y="1934"/>
                  </a:lnTo>
                  <a:lnTo>
                    <a:pt x="184" y="1857"/>
                  </a:lnTo>
                  <a:lnTo>
                    <a:pt x="178" y="1770"/>
                  </a:lnTo>
                  <a:lnTo>
                    <a:pt x="154" y="1679"/>
                  </a:lnTo>
                  <a:lnTo>
                    <a:pt x="137" y="1645"/>
                  </a:lnTo>
                  <a:lnTo>
                    <a:pt x="137" y="917"/>
                  </a:lnTo>
                  <a:lnTo>
                    <a:pt x="137" y="910"/>
                  </a:lnTo>
                  <a:lnTo>
                    <a:pt x="134" y="893"/>
                  </a:lnTo>
                  <a:lnTo>
                    <a:pt x="131" y="870"/>
                  </a:lnTo>
                  <a:lnTo>
                    <a:pt x="127" y="839"/>
                  </a:lnTo>
                  <a:lnTo>
                    <a:pt x="124" y="802"/>
                  </a:lnTo>
                  <a:lnTo>
                    <a:pt x="121" y="765"/>
                  </a:lnTo>
                  <a:lnTo>
                    <a:pt x="124" y="722"/>
                  </a:lnTo>
                  <a:lnTo>
                    <a:pt x="124" y="682"/>
                  </a:lnTo>
                  <a:lnTo>
                    <a:pt x="131" y="641"/>
                  </a:lnTo>
                  <a:lnTo>
                    <a:pt x="144" y="608"/>
                  </a:lnTo>
                  <a:lnTo>
                    <a:pt x="164" y="567"/>
                  </a:lnTo>
                  <a:lnTo>
                    <a:pt x="188" y="537"/>
                  </a:lnTo>
                  <a:lnTo>
                    <a:pt x="215" y="517"/>
                  </a:lnTo>
                  <a:lnTo>
                    <a:pt x="245" y="504"/>
                  </a:lnTo>
                  <a:lnTo>
                    <a:pt x="275" y="493"/>
                  </a:lnTo>
                  <a:lnTo>
                    <a:pt x="302" y="490"/>
                  </a:lnTo>
                  <a:lnTo>
                    <a:pt x="329" y="490"/>
                  </a:lnTo>
                  <a:lnTo>
                    <a:pt x="349" y="490"/>
                  </a:lnTo>
                  <a:lnTo>
                    <a:pt x="362" y="490"/>
                  </a:lnTo>
                  <a:lnTo>
                    <a:pt x="366" y="493"/>
                  </a:lnTo>
                  <a:lnTo>
                    <a:pt x="282" y="514"/>
                  </a:lnTo>
                  <a:lnTo>
                    <a:pt x="225" y="554"/>
                  </a:lnTo>
                  <a:lnTo>
                    <a:pt x="188" y="614"/>
                  </a:lnTo>
                  <a:lnTo>
                    <a:pt x="171" y="688"/>
                  </a:lnTo>
                  <a:lnTo>
                    <a:pt x="168" y="769"/>
                  </a:lnTo>
                  <a:lnTo>
                    <a:pt x="178" y="853"/>
                  </a:lnTo>
                  <a:lnTo>
                    <a:pt x="195" y="940"/>
                  </a:lnTo>
                  <a:lnTo>
                    <a:pt x="218" y="1021"/>
                  </a:lnTo>
                  <a:lnTo>
                    <a:pt x="242" y="1095"/>
                  </a:lnTo>
                  <a:lnTo>
                    <a:pt x="262" y="1155"/>
                  </a:lnTo>
                  <a:lnTo>
                    <a:pt x="265" y="1155"/>
                  </a:lnTo>
                  <a:lnTo>
                    <a:pt x="272" y="1158"/>
                  </a:lnTo>
                  <a:lnTo>
                    <a:pt x="278" y="1158"/>
                  </a:lnTo>
                  <a:lnTo>
                    <a:pt x="285" y="1162"/>
                  </a:lnTo>
                  <a:lnTo>
                    <a:pt x="292" y="1165"/>
                  </a:lnTo>
                  <a:lnTo>
                    <a:pt x="299" y="1168"/>
                  </a:lnTo>
                  <a:lnTo>
                    <a:pt x="302" y="1172"/>
                  </a:lnTo>
                  <a:lnTo>
                    <a:pt x="309" y="1175"/>
                  </a:lnTo>
                  <a:lnTo>
                    <a:pt x="315" y="1182"/>
                  </a:lnTo>
                  <a:lnTo>
                    <a:pt x="319" y="1189"/>
                  </a:lnTo>
                  <a:lnTo>
                    <a:pt x="322" y="1192"/>
                  </a:lnTo>
                  <a:lnTo>
                    <a:pt x="325" y="1199"/>
                  </a:lnTo>
                  <a:lnTo>
                    <a:pt x="329" y="1202"/>
                  </a:lnTo>
                  <a:lnTo>
                    <a:pt x="329" y="1205"/>
                  </a:lnTo>
                  <a:lnTo>
                    <a:pt x="332" y="1212"/>
                  </a:lnTo>
                  <a:lnTo>
                    <a:pt x="335" y="1215"/>
                  </a:lnTo>
                  <a:lnTo>
                    <a:pt x="339" y="1219"/>
                  </a:lnTo>
                  <a:lnTo>
                    <a:pt x="342" y="1222"/>
                  </a:lnTo>
                  <a:lnTo>
                    <a:pt x="346" y="1226"/>
                  </a:lnTo>
                  <a:lnTo>
                    <a:pt x="349" y="1229"/>
                  </a:lnTo>
                  <a:lnTo>
                    <a:pt x="352" y="1232"/>
                  </a:lnTo>
                  <a:lnTo>
                    <a:pt x="362" y="1232"/>
                  </a:lnTo>
                  <a:lnTo>
                    <a:pt x="372" y="1236"/>
                  </a:lnTo>
                  <a:lnTo>
                    <a:pt x="382" y="1236"/>
                  </a:lnTo>
                  <a:lnTo>
                    <a:pt x="396" y="1239"/>
                  </a:lnTo>
                  <a:lnTo>
                    <a:pt x="406" y="1242"/>
                  </a:lnTo>
                  <a:lnTo>
                    <a:pt x="416" y="1246"/>
                  </a:lnTo>
                  <a:lnTo>
                    <a:pt x="426" y="1246"/>
                  </a:lnTo>
                  <a:lnTo>
                    <a:pt x="433" y="1249"/>
                  </a:lnTo>
                  <a:lnTo>
                    <a:pt x="440" y="1249"/>
                  </a:lnTo>
                  <a:lnTo>
                    <a:pt x="446" y="1252"/>
                  </a:lnTo>
                  <a:lnTo>
                    <a:pt x="456" y="1256"/>
                  </a:lnTo>
                  <a:lnTo>
                    <a:pt x="463" y="1259"/>
                  </a:lnTo>
                  <a:lnTo>
                    <a:pt x="466" y="1262"/>
                  </a:lnTo>
                  <a:lnTo>
                    <a:pt x="473" y="1269"/>
                  </a:lnTo>
                  <a:lnTo>
                    <a:pt x="480" y="1273"/>
                  </a:lnTo>
                  <a:lnTo>
                    <a:pt x="483" y="1279"/>
                  </a:lnTo>
                  <a:lnTo>
                    <a:pt x="490" y="1286"/>
                  </a:lnTo>
                  <a:lnTo>
                    <a:pt x="493" y="1293"/>
                  </a:lnTo>
                  <a:lnTo>
                    <a:pt x="497" y="1299"/>
                  </a:lnTo>
                  <a:lnTo>
                    <a:pt x="497" y="1306"/>
                  </a:lnTo>
                  <a:lnTo>
                    <a:pt x="500" y="1316"/>
                  </a:lnTo>
                  <a:lnTo>
                    <a:pt x="500" y="1326"/>
                  </a:lnTo>
                  <a:lnTo>
                    <a:pt x="503" y="1340"/>
                  </a:lnTo>
                  <a:lnTo>
                    <a:pt x="503" y="1350"/>
                  </a:lnTo>
                  <a:lnTo>
                    <a:pt x="507" y="1363"/>
                  </a:lnTo>
                  <a:lnTo>
                    <a:pt x="507" y="1370"/>
                  </a:lnTo>
                  <a:lnTo>
                    <a:pt x="507" y="1377"/>
                  </a:lnTo>
                  <a:lnTo>
                    <a:pt x="510" y="1380"/>
                  </a:lnTo>
                  <a:lnTo>
                    <a:pt x="523" y="1390"/>
                  </a:lnTo>
                  <a:lnTo>
                    <a:pt x="540" y="1397"/>
                  </a:lnTo>
                  <a:lnTo>
                    <a:pt x="554" y="1410"/>
                  </a:lnTo>
                  <a:lnTo>
                    <a:pt x="567" y="1420"/>
                  </a:lnTo>
                  <a:lnTo>
                    <a:pt x="577" y="1434"/>
                  </a:lnTo>
                  <a:lnTo>
                    <a:pt x="587" y="1451"/>
                  </a:lnTo>
                  <a:lnTo>
                    <a:pt x="594" y="1467"/>
                  </a:lnTo>
                  <a:lnTo>
                    <a:pt x="601" y="1484"/>
                  </a:lnTo>
                  <a:lnTo>
                    <a:pt x="604" y="1501"/>
                  </a:lnTo>
                  <a:lnTo>
                    <a:pt x="604" y="1521"/>
                  </a:lnTo>
                  <a:lnTo>
                    <a:pt x="594" y="1558"/>
                  </a:lnTo>
                  <a:lnTo>
                    <a:pt x="591" y="1568"/>
                  </a:lnTo>
                  <a:lnTo>
                    <a:pt x="587" y="1575"/>
                  </a:lnTo>
                  <a:lnTo>
                    <a:pt x="581" y="1582"/>
                  </a:lnTo>
                  <a:lnTo>
                    <a:pt x="577" y="1588"/>
                  </a:lnTo>
                  <a:lnTo>
                    <a:pt x="570" y="1595"/>
                  </a:lnTo>
                  <a:lnTo>
                    <a:pt x="564" y="1602"/>
                  </a:lnTo>
                  <a:lnTo>
                    <a:pt x="554" y="1605"/>
                  </a:lnTo>
                  <a:lnTo>
                    <a:pt x="547" y="1608"/>
                  </a:lnTo>
                  <a:lnTo>
                    <a:pt x="537" y="1612"/>
                  </a:lnTo>
                  <a:lnTo>
                    <a:pt x="530" y="1615"/>
                  </a:lnTo>
                  <a:lnTo>
                    <a:pt x="527" y="1615"/>
                  </a:lnTo>
                  <a:lnTo>
                    <a:pt x="523" y="1615"/>
                  </a:lnTo>
                  <a:lnTo>
                    <a:pt x="520" y="1615"/>
                  </a:lnTo>
                  <a:lnTo>
                    <a:pt x="513" y="1615"/>
                  </a:lnTo>
                  <a:lnTo>
                    <a:pt x="503" y="1615"/>
                  </a:lnTo>
                  <a:lnTo>
                    <a:pt x="497" y="1615"/>
                  </a:lnTo>
                  <a:lnTo>
                    <a:pt x="487" y="1615"/>
                  </a:lnTo>
                  <a:lnTo>
                    <a:pt x="480" y="1612"/>
                  </a:lnTo>
                  <a:lnTo>
                    <a:pt x="473" y="1612"/>
                  </a:lnTo>
                  <a:lnTo>
                    <a:pt x="466" y="1608"/>
                  </a:lnTo>
                  <a:lnTo>
                    <a:pt x="295" y="1239"/>
                  </a:lnTo>
                  <a:lnTo>
                    <a:pt x="302" y="1256"/>
                  </a:lnTo>
                  <a:lnTo>
                    <a:pt x="319" y="1303"/>
                  </a:lnTo>
                  <a:lnTo>
                    <a:pt x="346" y="1370"/>
                  </a:lnTo>
                  <a:lnTo>
                    <a:pt x="379" y="1451"/>
                  </a:lnTo>
                  <a:lnTo>
                    <a:pt x="413" y="1541"/>
                  </a:lnTo>
                  <a:lnTo>
                    <a:pt x="450" y="1632"/>
                  </a:lnTo>
                  <a:lnTo>
                    <a:pt x="480" y="1716"/>
                  </a:lnTo>
                  <a:lnTo>
                    <a:pt x="510" y="1790"/>
                  </a:lnTo>
                  <a:lnTo>
                    <a:pt x="530" y="1840"/>
                  </a:lnTo>
                  <a:lnTo>
                    <a:pt x="537" y="1864"/>
                  </a:lnTo>
                  <a:lnTo>
                    <a:pt x="544" y="1887"/>
                  </a:lnTo>
                  <a:lnTo>
                    <a:pt x="544" y="1911"/>
                  </a:lnTo>
                  <a:lnTo>
                    <a:pt x="540" y="1934"/>
                  </a:lnTo>
                  <a:lnTo>
                    <a:pt x="530" y="1958"/>
                  </a:lnTo>
                  <a:lnTo>
                    <a:pt x="520" y="1978"/>
                  </a:lnTo>
                  <a:lnTo>
                    <a:pt x="507" y="1998"/>
                  </a:lnTo>
                  <a:lnTo>
                    <a:pt x="497" y="2015"/>
                  </a:lnTo>
                  <a:lnTo>
                    <a:pt x="483" y="2035"/>
                  </a:lnTo>
                  <a:lnTo>
                    <a:pt x="473" y="2052"/>
                  </a:lnTo>
                  <a:lnTo>
                    <a:pt x="463" y="2068"/>
                  </a:lnTo>
                  <a:lnTo>
                    <a:pt x="463" y="2075"/>
                  </a:lnTo>
                  <a:lnTo>
                    <a:pt x="460" y="2082"/>
                  </a:lnTo>
                  <a:lnTo>
                    <a:pt x="460" y="2089"/>
                  </a:lnTo>
                  <a:lnTo>
                    <a:pt x="456" y="2095"/>
                  </a:lnTo>
                  <a:lnTo>
                    <a:pt x="456" y="2102"/>
                  </a:lnTo>
                  <a:lnTo>
                    <a:pt x="456" y="2109"/>
                  </a:lnTo>
                  <a:lnTo>
                    <a:pt x="456" y="2115"/>
                  </a:lnTo>
                  <a:lnTo>
                    <a:pt x="460" y="2122"/>
                  </a:lnTo>
                  <a:lnTo>
                    <a:pt x="460" y="2129"/>
                  </a:lnTo>
                  <a:lnTo>
                    <a:pt x="460" y="2136"/>
                  </a:lnTo>
                  <a:lnTo>
                    <a:pt x="460" y="2139"/>
                  </a:lnTo>
                  <a:lnTo>
                    <a:pt x="463" y="2142"/>
                  </a:lnTo>
                  <a:lnTo>
                    <a:pt x="463" y="2146"/>
                  </a:lnTo>
                  <a:lnTo>
                    <a:pt x="466" y="2149"/>
                  </a:lnTo>
                  <a:lnTo>
                    <a:pt x="470" y="2152"/>
                  </a:lnTo>
                  <a:lnTo>
                    <a:pt x="470" y="2159"/>
                  </a:lnTo>
                  <a:lnTo>
                    <a:pt x="476" y="2163"/>
                  </a:lnTo>
                  <a:lnTo>
                    <a:pt x="480" y="2166"/>
                  </a:lnTo>
                  <a:lnTo>
                    <a:pt x="487" y="2169"/>
                  </a:lnTo>
                  <a:lnTo>
                    <a:pt x="490" y="2169"/>
                  </a:lnTo>
                  <a:lnTo>
                    <a:pt x="493" y="2169"/>
                  </a:lnTo>
                  <a:lnTo>
                    <a:pt x="497" y="2169"/>
                  </a:lnTo>
                  <a:lnTo>
                    <a:pt x="497" y="2173"/>
                  </a:lnTo>
                  <a:lnTo>
                    <a:pt x="500" y="2173"/>
                  </a:lnTo>
                  <a:lnTo>
                    <a:pt x="503" y="2169"/>
                  </a:lnTo>
                  <a:lnTo>
                    <a:pt x="507" y="2169"/>
                  </a:lnTo>
                  <a:lnTo>
                    <a:pt x="510" y="2169"/>
                  </a:lnTo>
                  <a:lnTo>
                    <a:pt x="513" y="2166"/>
                  </a:lnTo>
                  <a:lnTo>
                    <a:pt x="517" y="2166"/>
                  </a:lnTo>
                  <a:lnTo>
                    <a:pt x="520" y="2163"/>
                  </a:lnTo>
                  <a:lnTo>
                    <a:pt x="523" y="2159"/>
                  </a:lnTo>
                  <a:lnTo>
                    <a:pt x="527" y="2156"/>
                  </a:lnTo>
                  <a:lnTo>
                    <a:pt x="530" y="2152"/>
                  </a:lnTo>
                  <a:lnTo>
                    <a:pt x="530" y="2156"/>
                  </a:lnTo>
                  <a:lnTo>
                    <a:pt x="527" y="2159"/>
                  </a:lnTo>
                  <a:lnTo>
                    <a:pt x="523" y="2166"/>
                  </a:lnTo>
                  <a:lnTo>
                    <a:pt x="520" y="2169"/>
                  </a:lnTo>
                  <a:lnTo>
                    <a:pt x="517" y="2176"/>
                  </a:lnTo>
                  <a:lnTo>
                    <a:pt x="513" y="2183"/>
                  </a:lnTo>
                  <a:lnTo>
                    <a:pt x="507" y="2186"/>
                  </a:lnTo>
                  <a:lnTo>
                    <a:pt x="500" y="2193"/>
                  </a:lnTo>
                  <a:lnTo>
                    <a:pt x="493" y="2196"/>
                  </a:lnTo>
                  <a:lnTo>
                    <a:pt x="493" y="2203"/>
                  </a:lnTo>
                  <a:lnTo>
                    <a:pt x="490" y="2210"/>
                  </a:lnTo>
                  <a:lnTo>
                    <a:pt x="490" y="2220"/>
                  </a:lnTo>
                  <a:lnTo>
                    <a:pt x="487" y="2230"/>
                  </a:lnTo>
                  <a:lnTo>
                    <a:pt x="487" y="2240"/>
                  </a:lnTo>
                  <a:lnTo>
                    <a:pt x="487" y="2250"/>
                  </a:lnTo>
                  <a:lnTo>
                    <a:pt x="487" y="2260"/>
                  </a:lnTo>
                  <a:lnTo>
                    <a:pt x="487" y="2273"/>
                  </a:lnTo>
                  <a:lnTo>
                    <a:pt x="490" y="2287"/>
                  </a:lnTo>
                  <a:lnTo>
                    <a:pt x="493" y="2300"/>
                  </a:lnTo>
                  <a:lnTo>
                    <a:pt x="587" y="2586"/>
                  </a:lnTo>
                  <a:lnTo>
                    <a:pt x="470" y="2293"/>
                  </a:lnTo>
                  <a:lnTo>
                    <a:pt x="470" y="2290"/>
                  </a:lnTo>
                  <a:lnTo>
                    <a:pt x="470" y="2287"/>
                  </a:lnTo>
                  <a:lnTo>
                    <a:pt x="466" y="2283"/>
                  </a:lnTo>
                  <a:lnTo>
                    <a:pt x="466" y="2277"/>
                  </a:lnTo>
                  <a:lnTo>
                    <a:pt x="466" y="2270"/>
                  </a:lnTo>
                  <a:lnTo>
                    <a:pt x="463" y="2263"/>
                  </a:lnTo>
                  <a:lnTo>
                    <a:pt x="463" y="2257"/>
                  </a:lnTo>
                  <a:lnTo>
                    <a:pt x="463" y="2246"/>
                  </a:lnTo>
                  <a:lnTo>
                    <a:pt x="463" y="2236"/>
                  </a:lnTo>
                  <a:lnTo>
                    <a:pt x="463" y="2226"/>
                  </a:lnTo>
                  <a:lnTo>
                    <a:pt x="463" y="2216"/>
                  </a:lnTo>
                  <a:lnTo>
                    <a:pt x="460" y="2210"/>
                  </a:lnTo>
                  <a:lnTo>
                    <a:pt x="456" y="2206"/>
                  </a:lnTo>
                  <a:lnTo>
                    <a:pt x="453" y="2203"/>
                  </a:lnTo>
                  <a:lnTo>
                    <a:pt x="450" y="2199"/>
                  </a:lnTo>
                  <a:lnTo>
                    <a:pt x="446" y="2199"/>
                  </a:lnTo>
                  <a:lnTo>
                    <a:pt x="443" y="2199"/>
                  </a:lnTo>
                  <a:lnTo>
                    <a:pt x="443" y="2203"/>
                  </a:lnTo>
                  <a:lnTo>
                    <a:pt x="440" y="2206"/>
                  </a:lnTo>
                  <a:lnTo>
                    <a:pt x="436" y="2213"/>
                  </a:lnTo>
                  <a:lnTo>
                    <a:pt x="436" y="2220"/>
                  </a:lnTo>
                  <a:lnTo>
                    <a:pt x="433" y="2226"/>
                  </a:lnTo>
                  <a:lnTo>
                    <a:pt x="433" y="2236"/>
                  </a:lnTo>
                  <a:lnTo>
                    <a:pt x="433" y="2246"/>
                  </a:lnTo>
                  <a:lnTo>
                    <a:pt x="436" y="2257"/>
                  </a:lnTo>
                  <a:lnTo>
                    <a:pt x="436" y="2270"/>
                  </a:lnTo>
                  <a:lnTo>
                    <a:pt x="440" y="2283"/>
                  </a:lnTo>
                  <a:lnTo>
                    <a:pt x="446" y="2297"/>
                  </a:lnTo>
                  <a:lnTo>
                    <a:pt x="453" y="2314"/>
                  </a:lnTo>
                  <a:lnTo>
                    <a:pt x="470" y="2357"/>
                  </a:lnTo>
                  <a:lnTo>
                    <a:pt x="487" y="2408"/>
                  </a:lnTo>
                  <a:lnTo>
                    <a:pt x="503" y="2461"/>
                  </a:lnTo>
                  <a:lnTo>
                    <a:pt x="523" y="2522"/>
                  </a:lnTo>
                  <a:lnTo>
                    <a:pt x="540" y="2579"/>
                  </a:lnTo>
                  <a:lnTo>
                    <a:pt x="557" y="2633"/>
                  </a:lnTo>
                  <a:lnTo>
                    <a:pt x="570" y="2683"/>
                  </a:lnTo>
                  <a:lnTo>
                    <a:pt x="581" y="2720"/>
                  </a:lnTo>
                  <a:lnTo>
                    <a:pt x="587" y="2743"/>
                  </a:lnTo>
                  <a:lnTo>
                    <a:pt x="591" y="2754"/>
                  </a:lnTo>
                  <a:lnTo>
                    <a:pt x="607" y="2915"/>
                  </a:lnTo>
                  <a:lnTo>
                    <a:pt x="634" y="2921"/>
                  </a:lnTo>
                  <a:lnTo>
                    <a:pt x="654" y="2932"/>
                  </a:lnTo>
                  <a:lnTo>
                    <a:pt x="671" y="2945"/>
                  </a:lnTo>
                  <a:lnTo>
                    <a:pt x="685" y="2958"/>
                  </a:lnTo>
                  <a:lnTo>
                    <a:pt x="695" y="2975"/>
                  </a:lnTo>
                  <a:lnTo>
                    <a:pt x="701" y="2992"/>
                  </a:lnTo>
                  <a:lnTo>
                    <a:pt x="705" y="3005"/>
                  </a:lnTo>
                  <a:lnTo>
                    <a:pt x="708" y="3019"/>
                  </a:lnTo>
                  <a:lnTo>
                    <a:pt x="708" y="3026"/>
                  </a:lnTo>
                  <a:lnTo>
                    <a:pt x="711" y="3029"/>
                  </a:lnTo>
                  <a:lnTo>
                    <a:pt x="903" y="3029"/>
                  </a:lnTo>
                  <a:lnTo>
                    <a:pt x="738" y="3009"/>
                  </a:lnTo>
                  <a:lnTo>
                    <a:pt x="842" y="2921"/>
                  </a:lnTo>
                  <a:lnTo>
                    <a:pt x="745" y="2834"/>
                  </a:lnTo>
                  <a:lnTo>
                    <a:pt x="745" y="2737"/>
                  </a:lnTo>
                  <a:lnTo>
                    <a:pt x="715" y="2663"/>
                  </a:lnTo>
                  <a:lnTo>
                    <a:pt x="698" y="2596"/>
                  </a:lnTo>
                  <a:lnTo>
                    <a:pt x="685" y="2532"/>
                  </a:lnTo>
                  <a:lnTo>
                    <a:pt x="681" y="2475"/>
                  </a:lnTo>
                  <a:lnTo>
                    <a:pt x="685" y="2424"/>
                  </a:lnTo>
                  <a:lnTo>
                    <a:pt x="691" y="2374"/>
                  </a:lnTo>
                  <a:lnTo>
                    <a:pt x="701" y="2330"/>
                  </a:lnTo>
                  <a:lnTo>
                    <a:pt x="715" y="2287"/>
                  </a:lnTo>
                  <a:lnTo>
                    <a:pt x="728" y="2250"/>
                  </a:lnTo>
                  <a:lnTo>
                    <a:pt x="745" y="2213"/>
                  </a:lnTo>
                  <a:lnTo>
                    <a:pt x="752" y="2189"/>
                  </a:lnTo>
                  <a:lnTo>
                    <a:pt x="758" y="2163"/>
                  </a:lnTo>
                  <a:lnTo>
                    <a:pt x="762" y="2132"/>
                  </a:lnTo>
                  <a:lnTo>
                    <a:pt x="765" y="2102"/>
                  </a:lnTo>
                  <a:lnTo>
                    <a:pt x="768" y="2072"/>
                  </a:lnTo>
                  <a:lnTo>
                    <a:pt x="768" y="2045"/>
                  </a:lnTo>
                  <a:lnTo>
                    <a:pt x="768" y="2018"/>
                  </a:lnTo>
                  <a:lnTo>
                    <a:pt x="768" y="1998"/>
                  </a:lnTo>
                  <a:lnTo>
                    <a:pt x="768" y="1985"/>
                  </a:lnTo>
                  <a:lnTo>
                    <a:pt x="768" y="1981"/>
                  </a:lnTo>
                  <a:lnTo>
                    <a:pt x="772" y="1974"/>
                  </a:lnTo>
                  <a:lnTo>
                    <a:pt x="779" y="1964"/>
                  </a:lnTo>
                  <a:lnTo>
                    <a:pt x="789" y="1944"/>
                  </a:lnTo>
                  <a:lnTo>
                    <a:pt x="802" y="1921"/>
                  </a:lnTo>
                  <a:lnTo>
                    <a:pt x="819" y="1894"/>
                  </a:lnTo>
                  <a:lnTo>
                    <a:pt x="836" y="1867"/>
                  </a:lnTo>
                  <a:lnTo>
                    <a:pt x="852" y="1840"/>
                  </a:lnTo>
                  <a:lnTo>
                    <a:pt x="869" y="1810"/>
                  </a:lnTo>
                  <a:lnTo>
                    <a:pt x="886" y="1786"/>
                  </a:lnTo>
                  <a:lnTo>
                    <a:pt x="899" y="1766"/>
                  </a:lnTo>
                  <a:lnTo>
                    <a:pt x="903" y="1760"/>
                  </a:lnTo>
                  <a:lnTo>
                    <a:pt x="906" y="1756"/>
                  </a:lnTo>
                  <a:lnTo>
                    <a:pt x="913" y="1749"/>
                  </a:lnTo>
                  <a:lnTo>
                    <a:pt x="916" y="1743"/>
                  </a:lnTo>
                  <a:lnTo>
                    <a:pt x="920" y="1736"/>
                  </a:lnTo>
                  <a:lnTo>
                    <a:pt x="923" y="1729"/>
                  </a:lnTo>
                  <a:lnTo>
                    <a:pt x="926" y="1723"/>
                  </a:lnTo>
                  <a:lnTo>
                    <a:pt x="933" y="1716"/>
                  </a:lnTo>
                  <a:lnTo>
                    <a:pt x="936" y="1709"/>
                  </a:lnTo>
                  <a:lnTo>
                    <a:pt x="943" y="1702"/>
                  </a:lnTo>
                  <a:lnTo>
                    <a:pt x="963" y="1672"/>
                  </a:lnTo>
                  <a:lnTo>
                    <a:pt x="980" y="1635"/>
                  </a:lnTo>
                  <a:lnTo>
                    <a:pt x="1000" y="1595"/>
                  </a:lnTo>
                  <a:lnTo>
                    <a:pt x="1020" y="1555"/>
                  </a:lnTo>
                  <a:lnTo>
                    <a:pt x="1037" y="1514"/>
                  </a:lnTo>
                  <a:lnTo>
                    <a:pt x="1050" y="1471"/>
                  </a:lnTo>
                  <a:lnTo>
                    <a:pt x="1067" y="1427"/>
                  </a:lnTo>
                  <a:lnTo>
                    <a:pt x="1077" y="1383"/>
                  </a:lnTo>
                  <a:lnTo>
                    <a:pt x="1084" y="1340"/>
                  </a:lnTo>
                  <a:lnTo>
                    <a:pt x="1091" y="1296"/>
                  </a:lnTo>
                  <a:lnTo>
                    <a:pt x="1091" y="1283"/>
                  </a:lnTo>
                  <a:lnTo>
                    <a:pt x="1091" y="1273"/>
                  </a:lnTo>
                  <a:lnTo>
                    <a:pt x="1091" y="1262"/>
                  </a:lnTo>
                  <a:lnTo>
                    <a:pt x="1087" y="1256"/>
                  </a:lnTo>
                  <a:lnTo>
                    <a:pt x="1087" y="1246"/>
                  </a:lnTo>
                  <a:lnTo>
                    <a:pt x="1084" y="1239"/>
                  </a:lnTo>
                  <a:lnTo>
                    <a:pt x="1081" y="1236"/>
                  </a:lnTo>
                  <a:lnTo>
                    <a:pt x="1077" y="1229"/>
                  </a:lnTo>
                  <a:lnTo>
                    <a:pt x="1077" y="1222"/>
                  </a:lnTo>
                  <a:lnTo>
                    <a:pt x="1074" y="1215"/>
                  </a:lnTo>
                  <a:lnTo>
                    <a:pt x="1071" y="1222"/>
                  </a:lnTo>
                  <a:lnTo>
                    <a:pt x="1071" y="1229"/>
                  </a:lnTo>
                  <a:lnTo>
                    <a:pt x="1067" y="1236"/>
                  </a:lnTo>
                  <a:lnTo>
                    <a:pt x="1067" y="1242"/>
                  </a:lnTo>
                  <a:lnTo>
                    <a:pt x="1064" y="1249"/>
                  </a:lnTo>
                  <a:lnTo>
                    <a:pt x="1060" y="1256"/>
                  </a:lnTo>
                  <a:lnTo>
                    <a:pt x="1060" y="1262"/>
                  </a:lnTo>
                  <a:lnTo>
                    <a:pt x="1057" y="1273"/>
                  </a:lnTo>
                  <a:lnTo>
                    <a:pt x="1054" y="1279"/>
                  </a:lnTo>
                  <a:lnTo>
                    <a:pt x="1050" y="1289"/>
                  </a:lnTo>
                  <a:lnTo>
                    <a:pt x="1050" y="1283"/>
                  </a:lnTo>
                  <a:lnTo>
                    <a:pt x="1054" y="1269"/>
                  </a:lnTo>
                  <a:lnTo>
                    <a:pt x="1054" y="1249"/>
                  </a:lnTo>
                  <a:lnTo>
                    <a:pt x="1054" y="1222"/>
                  </a:lnTo>
                  <a:lnTo>
                    <a:pt x="1050" y="1189"/>
                  </a:lnTo>
                  <a:lnTo>
                    <a:pt x="1044" y="1155"/>
                  </a:lnTo>
                  <a:lnTo>
                    <a:pt x="1030" y="1121"/>
                  </a:lnTo>
                  <a:lnTo>
                    <a:pt x="1013" y="1091"/>
                  </a:lnTo>
                  <a:lnTo>
                    <a:pt x="987" y="1061"/>
                  </a:lnTo>
                  <a:lnTo>
                    <a:pt x="953" y="1034"/>
                  </a:lnTo>
                  <a:lnTo>
                    <a:pt x="966" y="1037"/>
                  </a:lnTo>
                  <a:lnTo>
                    <a:pt x="977" y="1041"/>
                  </a:lnTo>
                  <a:lnTo>
                    <a:pt x="990" y="1044"/>
                  </a:lnTo>
                  <a:lnTo>
                    <a:pt x="1000" y="1048"/>
                  </a:lnTo>
                  <a:lnTo>
                    <a:pt x="1010" y="1054"/>
                  </a:lnTo>
                  <a:lnTo>
                    <a:pt x="1020" y="1058"/>
                  </a:lnTo>
                  <a:lnTo>
                    <a:pt x="1027" y="1061"/>
                  </a:lnTo>
                  <a:lnTo>
                    <a:pt x="1037" y="1068"/>
                  </a:lnTo>
                  <a:lnTo>
                    <a:pt x="1047" y="1071"/>
                  </a:lnTo>
                  <a:lnTo>
                    <a:pt x="1054" y="1078"/>
                  </a:lnTo>
                  <a:lnTo>
                    <a:pt x="1057" y="1068"/>
                  </a:lnTo>
                  <a:lnTo>
                    <a:pt x="1060" y="1054"/>
                  </a:lnTo>
                  <a:lnTo>
                    <a:pt x="1067" y="1037"/>
                  </a:lnTo>
                  <a:lnTo>
                    <a:pt x="1071" y="1014"/>
                  </a:lnTo>
                  <a:lnTo>
                    <a:pt x="1071" y="990"/>
                  </a:lnTo>
                  <a:lnTo>
                    <a:pt x="1071" y="964"/>
                  </a:lnTo>
                  <a:lnTo>
                    <a:pt x="1067" y="930"/>
                  </a:lnTo>
                  <a:lnTo>
                    <a:pt x="1060" y="896"/>
                  </a:lnTo>
                  <a:lnTo>
                    <a:pt x="1047" y="859"/>
                  </a:lnTo>
                  <a:lnTo>
                    <a:pt x="1030" y="819"/>
                  </a:lnTo>
                  <a:lnTo>
                    <a:pt x="1034" y="823"/>
                  </a:lnTo>
                  <a:lnTo>
                    <a:pt x="1040" y="829"/>
                  </a:lnTo>
                  <a:lnTo>
                    <a:pt x="1050" y="843"/>
                  </a:lnTo>
                  <a:lnTo>
                    <a:pt x="1060" y="863"/>
                  </a:lnTo>
                  <a:lnTo>
                    <a:pt x="1074" y="886"/>
                  </a:lnTo>
                  <a:lnTo>
                    <a:pt x="1087" y="910"/>
                  </a:lnTo>
                  <a:lnTo>
                    <a:pt x="1097" y="940"/>
                  </a:lnTo>
                  <a:lnTo>
                    <a:pt x="1107" y="970"/>
                  </a:lnTo>
                  <a:lnTo>
                    <a:pt x="1111" y="1007"/>
                  </a:lnTo>
                  <a:lnTo>
                    <a:pt x="1111" y="1041"/>
                  </a:lnTo>
                  <a:lnTo>
                    <a:pt x="1114" y="987"/>
                  </a:lnTo>
                  <a:lnTo>
                    <a:pt x="1114" y="940"/>
                  </a:lnTo>
                  <a:lnTo>
                    <a:pt x="1107" y="896"/>
                  </a:lnTo>
                  <a:lnTo>
                    <a:pt x="1097" y="859"/>
                  </a:lnTo>
                  <a:lnTo>
                    <a:pt x="1084" y="826"/>
                  </a:lnTo>
                  <a:lnTo>
                    <a:pt x="1067" y="799"/>
                  </a:lnTo>
                  <a:lnTo>
                    <a:pt x="1054" y="776"/>
                  </a:lnTo>
                  <a:lnTo>
                    <a:pt x="1044" y="759"/>
                  </a:lnTo>
                  <a:lnTo>
                    <a:pt x="1034" y="752"/>
                  </a:lnTo>
                  <a:lnTo>
                    <a:pt x="1030" y="749"/>
                  </a:lnTo>
                  <a:lnTo>
                    <a:pt x="1081" y="782"/>
                  </a:lnTo>
                  <a:lnTo>
                    <a:pt x="1118" y="826"/>
                  </a:lnTo>
                  <a:lnTo>
                    <a:pt x="1144" y="870"/>
                  </a:lnTo>
                  <a:lnTo>
                    <a:pt x="1161" y="917"/>
                  </a:lnTo>
                  <a:lnTo>
                    <a:pt x="1171" y="967"/>
                  </a:lnTo>
                  <a:lnTo>
                    <a:pt x="1171" y="1014"/>
                  </a:lnTo>
                  <a:lnTo>
                    <a:pt x="1168" y="1064"/>
                  </a:lnTo>
                  <a:lnTo>
                    <a:pt x="1158" y="1111"/>
                  </a:lnTo>
                  <a:lnTo>
                    <a:pt x="1148" y="1158"/>
                  </a:lnTo>
                  <a:lnTo>
                    <a:pt x="1134" y="1202"/>
                  </a:lnTo>
                  <a:lnTo>
                    <a:pt x="1144" y="1226"/>
                  </a:lnTo>
                  <a:lnTo>
                    <a:pt x="1151" y="1256"/>
                  </a:lnTo>
                  <a:lnTo>
                    <a:pt x="1158" y="1286"/>
                  </a:lnTo>
                  <a:lnTo>
                    <a:pt x="1161" y="1323"/>
                  </a:lnTo>
                  <a:lnTo>
                    <a:pt x="1158" y="1363"/>
                  </a:lnTo>
                  <a:lnTo>
                    <a:pt x="1151" y="1410"/>
                  </a:lnTo>
                  <a:lnTo>
                    <a:pt x="1141" y="1457"/>
                  </a:lnTo>
                  <a:lnTo>
                    <a:pt x="1121" y="1514"/>
                  </a:lnTo>
                  <a:lnTo>
                    <a:pt x="1097" y="1575"/>
                  </a:lnTo>
                  <a:lnTo>
                    <a:pt x="1067" y="1639"/>
                  </a:lnTo>
                  <a:lnTo>
                    <a:pt x="1081" y="1635"/>
                  </a:lnTo>
                  <a:lnTo>
                    <a:pt x="1097" y="1632"/>
                  </a:lnTo>
                  <a:lnTo>
                    <a:pt x="1118" y="1629"/>
                  </a:lnTo>
                  <a:lnTo>
                    <a:pt x="1134" y="1625"/>
                  </a:lnTo>
                  <a:lnTo>
                    <a:pt x="1154" y="1629"/>
                  </a:lnTo>
                  <a:lnTo>
                    <a:pt x="1178" y="1632"/>
                  </a:lnTo>
                  <a:lnTo>
                    <a:pt x="1205" y="1639"/>
                  </a:lnTo>
                  <a:lnTo>
                    <a:pt x="1232" y="1649"/>
                  </a:lnTo>
                  <a:lnTo>
                    <a:pt x="1262" y="1662"/>
                  </a:lnTo>
                  <a:lnTo>
                    <a:pt x="1295" y="1682"/>
                  </a:lnTo>
                  <a:lnTo>
                    <a:pt x="1349" y="1716"/>
                  </a:lnTo>
                  <a:lnTo>
                    <a:pt x="1393" y="1753"/>
                  </a:lnTo>
                  <a:lnTo>
                    <a:pt x="1433" y="1790"/>
                  </a:lnTo>
                  <a:lnTo>
                    <a:pt x="1470" y="1827"/>
                  </a:lnTo>
                  <a:lnTo>
                    <a:pt x="1507" y="1857"/>
                  </a:lnTo>
                  <a:lnTo>
                    <a:pt x="1540" y="1887"/>
                  </a:lnTo>
                  <a:lnTo>
                    <a:pt x="1574" y="1907"/>
                  </a:lnTo>
                  <a:lnTo>
                    <a:pt x="1608" y="1917"/>
                  </a:lnTo>
                  <a:lnTo>
                    <a:pt x="1644" y="1921"/>
                  </a:lnTo>
                  <a:lnTo>
                    <a:pt x="1681" y="1907"/>
                  </a:lnTo>
                  <a:lnTo>
                    <a:pt x="1681" y="1911"/>
                  </a:lnTo>
                  <a:lnTo>
                    <a:pt x="1675" y="1917"/>
                  </a:lnTo>
                  <a:lnTo>
                    <a:pt x="1661" y="1927"/>
                  </a:lnTo>
                  <a:lnTo>
                    <a:pt x="1644" y="1937"/>
                  </a:lnTo>
                  <a:lnTo>
                    <a:pt x="1621" y="1944"/>
                  </a:lnTo>
                  <a:lnTo>
                    <a:pt x="1594" y="1948"/>
                  </a:lnTo>
                  <a:lnTo>
                    <a:pt x="1564" y="1944"/>
                  </a:lnTo>
                  <a:lnTo>
                    <a:pt x="1527" y="1931"/>
                  </a:lnTo>
                  <a:lnTo>
                    <a:pt x="1483" y="1907"/>
                  </a:lnTo>
                  <a:lnTo>
                    <a:pt x="1433" y="1874"/>
                  </a:lnTo>
                  <a:lnTo>
                    <a:pt x="1393" y="1840"/>
                  </a:lnTo>
                  <a:lnTo>
                    <a:pt x="1346" y="1803"/>
                  </a:lnTo>
                  <a:lnTo>
                    <a:pt x="1302" y="1770"/>
                  </a:lnTo>
                  <a:lnTo>
                    <a:pt x="1255" y="1736"/>
                  </a:lnTo>
                  <a:lnTo>
                    <a:pt x="1205" y="1712"/>
                  </a:lnTo>
                  <a:lnTo>
                    <a:pt x="1158" y="1699"/>
                  </a:lnTo>
                  <a:lnTo>
                    <a:pt x="1111" y="1692"/>
                  </a:lnTo>
                  <a:lnTo>
                    <a:pt x="1064" y="1702"/>
                  </a:lnTo>
                  <a:lnTo>
                    <a:pt x="1017" y="1726"/>
                  </a:lnTo>
                  <a:lnTo>
                    <a:pt x="973" y="1773"/>
                  </a:lnTo>
                  <a:lnTo>
                    <a:pt x="933" y="1820"/>
                  </a:lnTo>
                  <a:lnTo>
                    <a:pt x="899" y="1864"/>
                  </a:lnTo>
                  <a:lnTo>
                    <a:pt x="873" y="1901"/>
                  </a:lnTo>
                  <a:lnTo>
                    <a:pt x="852" y="1931"/>
                  </a:lnTo>
                  <a:lnTo>
                    <a:pt x="839" y="1954"/>
                  </a:lnTo>
                  <a:lnTo>
                    <a:pt x="826" y="1974"/>
                  </a:lnTo>
                  <a:lnTo>
                    <a:pt x="819" y="1991"/>
                  </a:lnTo>
                  <a:lnTo>
                    <a:pt x="815" y="2005"/>
                  </a:lnTo>
                  <a:lnTo>
                    <a:pt x="815" y="2015"/>
                  </a:lnTo>
                  <a:lnTo>
                    <a:pt x="812" y="2025"/>
                  </a:lnTo>
                  <a:lnTo>
                    <a:pt x="812" y="2028"/>
                  </a:lnTo>
                  <a:lnTo>
                    <a:pt x="812" y="2035"/>
                  </a:lnTo>
                  <a:lnTo>
                    <a:pt x="812" y="2045"/>
                  </a:lnTo>
                  <a:lnTo>
                    <a:pt x="815" y="2055"/>
                  </a:lnTo>
                  <a:lnTo>
                    <a:pt x="815" y="2065"/>
                  </a:lnTo>
                  <a:lnTo>
                    <a:pt x="815" y="2075"/>
                  </a:lnTo>
                  <a:lnTo>
                    <a:pt x="812" y="2089"/>
                  </a:lnTo>
                  <a:lnTo>
                    <a:pt x="812" y="2105"/>
                  </a:lnTo>
                  <a:lnTo>
                    <a:pt x="812" y="2119"/>
                  </a:lnTo>
                  <a:lnTo>
                    <a:pt x="809" y="2136"/>
                  </a:lnTo>
                  <a:lnTo>
                    <a:pt x="906" y="2146"/>
                  </a:lnTo>
                  <a:lnTo>
                    <a:pt x="997" y="2142"/>
                  </a:lnTo>
                  <a:lnTo>
                    <a:pt x="1074" y="2136"/>
                  </a:lnTo>
                  <a:lnTo>
                    <a:pt x="1144" y="2119"/>
                  </a:lnTo>
                  <a:lnTo>
                    <a:pt x="1205" y="2099"/>
                  </a:lnTo>
                  <a:lnTo>
                    <a:pt x="1252" y="2079"/>
                  </a:lnTo>
                  <a:lnTo>
                    <a:pt x="1292" y="2055"/>
                  </a:lnTo>
                  <a:lnTo>
                    <a:pt x="1319" y="2038"/>
                  </a:lnTo>
                  <a:lnTo>
                    <a:pt x="1336" y="2028"/>
                  </a:lnTo>
                  <a:lnTo>
                    <a:pt x="1342" y="2021"/>
                  </a:lnTo>
                  <a:lnTo>
                    <a:pt x="1339" y="2028"/>
                  </a:lnTo>
                  <a:lnTo>
                    <a:pt x="1322" y="2042"/>
                  </a:lnTo>
                  <a:lnTo>
                    <a:pt x="1295" y="2062"/>
                  </a:lnTo>
                  <a:lnTo>
                    <a:pt x="1255" y="2085"/>
                  </a:lnTo>
                  <a:lnTo>
                    <a:pt x="1208" y="2112"/>
                  </a:lnTo>
                  <a:lnTo>
                    <a:pt x="1148" y="2132"/>
                  </a:lnTo>
                  <a:lnTo>
                    <a:pt x="1077" y="2152"/>
                  </a:lnTo>
                  <a:lnTo>
                    <a:pt x="1000" y="2166"/>
                  </a:lnTo>
                  <a:lnTo>
                    <a:pt x="909" y="2166"/>
                  </a:lnTo>
                  <a:lnTo>
                    <a:pt x="809" y="2159"/>
                  </a:lnTo>
                  <a:lnTo>
                    <a:pt x="805" y="2173"/>
                  </a:lnTo>
                  <a:lnTo>
                    <a:pt x="802" y="2189"/>
                  </a:lnTo>
                  <a:lnTo>
                    <a:pt x="799" y="2206"/>
                  </a:lnTo>
                  <a:lnTo>
                    <a:pt x="795" y="2223"/>
                  </a:lnTo>
                  <a:lnTo>
                    <a:pt x="792" y="2240"/>
                  </a:lnTo>
                  <a:lnTo>
                    <a:pt x="789" y="2257"/>
                  </a:lnTo>
                  <a:lnTo>
                    <a:pt x="782" y="2273"/>
                  </a:lnTo>
                  <a:lnTo>
                    <a:pt x="775" y="2293"/>
                  </a:lnTo>
                  <a:lnTo>
                    <a:pt x="768" y="2310"/>
                  </a:lnTo>
                  <a:lnTo>
                    <a:pt x="762" y="2330"/>
                  </a:lnTo>
                  <a:lnTo>
                    <a:pt x="765" y="2330"/>
                  </a:lnTo>
                  <a:lnTo>
                    <a:pt x="768" y="2334"/>
                  </a:lnTo>
                  <a:lnTo>
                    <a:pt x="772" y="2334"/>
                  </a:lnTo>
                  <a:lnTo>
                    <a:pt x="775" y="2337"/>
                  </a:lnTo>
                  <a:lnTo>
                    <a:pt x="779" y="2337"/>
                  </a:lnTo>
                  <a:lnTo>
                    <a:pt x="785" y="2337"/>
                  </a:lnTo>
                  <a:lnTo>
                    <a:pt x="789" y="2337"/>
                  </a:lnTo>
                  <a:lnTo>
                    <a:pt x="795" y="2334"/>
                  </a:lnTo>
                  <a:lnTo>
                    <a:pt x="799" y="2334"/>
                  </a:lnTo>
                  <a:lnTo>
                    <a:pt x="805" y="2330"/>
                  </a:lnTo>
                  <a:lnTo>
                    <a:pt x="809" y="2327"/>
                  </a:lnTo>
                  <a:lnTo>
                    <a:pt x="812" y="2324"/>
                  </a:lnTo>
                  <a:lnTo>
                    <a:pt x="815" y="2317"/>
                  </a:lnTo>
                  <a:lnTo>
                    <a:pt x="815" y="2314"/>
                  </a:lnTo>
                  <a:lnTo>
                    <a:pt x="819" y="2307"/>
                  </a:lnTo>
                  <a:lnTo>
                    <a:pt x="829" y="2223"/>
                  </a:lnTo>
                  <a:lnTo>
                    <a:pt x="849" y="2223"/>
                  </a:lnTo>
                  <a:lnTo>
                    <a:pt x="873" y="2223"/>
                  </a:lnTo>
                  <a:lnTo>
                    <a:pt x="896" y="2223"/>
                  </a:lnTo>
                  <a:lnTo>
                    <a:pt x="920" y="2223"/>
                  </a:lnTo>
                  <a:lnTo>
                    <a:pt x="943" y="2223"/>
                  </a:lnTo>
                  <a:lnTo>
                    <a:pt x="966" y="2220"/>
                  </a:lnTo>
                  <a:lnTo>
                    <a:pt x="993" y="2220"/>
                  </a:lnTo>
                  <a:lnTo>
                    <a:pt x="1020" y="2216"/>
                  </a:lnTo>
                  <a:lnTo>
                    <a:pt x="1047" y="2213"/>
                  </a:lnTo>
                  <a:lnTo>
                    <a:pt x="1074" y="2210"/>
                  </a:lnTo>
                  <a:lnTo>
                    <a:pt x="1081" y="2300"/>
                  </a:lnTo>
                  <a:lnTo>
                    <a:pt x="1081" y="2307"/>
                  </a:lnTo>
                  <a:lnTo>
                    <a:pt x="1084" y="2310"/>
                  </a:lnTo>
                  <a:lnTo>
                    <a:pt x="1087" y="2314"/>
                  </a:lnTo>
                  <a:lnTo>
                    <a:pt x="1087" y="2320"/>
                  </a:lnTo>
                  <a:lnTo>
                    <a:pt x="1094" y="2324"/>
                  </a:lnTo>
                  <a:lnTo>
                    <a:pt x="1097" y="2327"/>
                  </a:lnTo>
                  <a:lnTo>
                    <a:pt x="1101" y="2327"/>
                  </a:lnTo>
                  <a:lnTo>
                    <a:pt x="1107" y="2330"/>
                  </a:lnTo>
                  <a:lnTo>
                    <a:pt x="1111" y="2330"/>
                  </a:lnTo>
                  <a:lnTo>
                    <a:pt x="1118" y="2330"/>
                  </a:lnTo>
                  <a:lnTo>
                    <a:pt x="1124" y="2330"/>
                  </a:lnTo>
                  <a:lnTo>
                    <a:pt x="1128" y="2327"/>
                  </a:lnTo>
                  <a:lnTo>
                    <a:pt x="1134" y="2327"/>
                  </a:lnTo>
                  <a:lnTo>
                    <a:pt x="1138" y="2324"/>
                  </a:lnTo>
                  <a:lnTo>
                    <a:pt x="1141" y="2320"/>
                  </a:lnTo>
                  <a:lnTo>
                    <a:pt x="1144" y="2314"/>
                  </a:lnTo>
                  <a:lnTo>
                    <a:pt x="1148" y="2310"/>
                  </a:lnTo>
                  <a:lnTo>
                    <a:pt x="1148" y="2304"/>
                  </a:lnTo>
                  <a:lnTo>
                    <a:pt x="1148" y="2300"/>
                  </a:lnTo>
                  <a:lnTo>
                    <a:pt x="1148" y="2293"/>
                  </a:lnTo>
                  <a:lnTo>
                    <a:pt x="1141" y="2196"/>
                  </a:lnTo>
                  <a:lnTo>
                    <a:pt x="1158" y="2193"/>
                  </a:lnTo>
                  <a:lnTo>
                    <a:pt x="1171" y="2186"/>
                  </a:lnTo>
                  <a:lnTo>
                    <a:pt x="1188" y="2183"/>
                  </a:lnTo>
                  <a:lnTo>
                    <a:pt x="1205" y="2179"/>
                  </a:lnTo>
                  <a:lnTo>
                    <a:pt x="1222" y="2173"/>
                  </a:lnTo>
                  <a:lnTo>
                    <a:pt x="1238" y="2166"/>
                  </a:lnTo>
                  <a:lnTo>
                    <a:pt x="1255" y="2163"/>
                  </a:lnTo>
                  <a:lnTo>
                    <a:pt x="1272" y="2156"/>
                  </a:lnTo>
                  <a:lnTo>
                    <a:pt x="1285" y="2149"/>
                  </a:lnTo>
                  <a:lnTo>
                    <a:pt x="1302" y="2142"/>
                  </a:lnTo>
                  <a:lnTo>
                    <a:pt x="1339" y="2122"/>
                  </a:lnTo>
                  <a:lnTo>
                    <a:pt x="1373" y="2102"/>
                  </a:lnTo>
                  <a:lnTo>
                    <a:pt x="1403" y="2079"/>
                  </a:lnTo>
                  <a:lnTo>
                    <a:pt x="1426" y="2055"/>
                  </a:lnTo>
                  <a:lnTo>
                    <a:pt x="1450" y="2032"/>
                  </a:lnTo>
                  <a:lnTo>
                    <a:pt x="1467" y="2008"/>
                  </a:lnTo>
                  <a:lnTo>
                    <a:pt x="1480" y="1991"/>
                  </a:lnTo>
                  <a:lnTo>
                    <a:pt x="1490" y="1974"/>
                  </a:lnTo>
                  <a:lnTo>
                    <a:pt x="1493" y="1964"/>
                  </a:lnTo>
                  <a:lnTo>
                    <a:pt x="1497" y="1961"/>
                  </a:lnTo>
                  <a:lnTo>
                    <a:pt x="1497" y="1964"/>
                  </a:lnTo>
                  <a:lnTo>
                    <a:pt x="1500" y="1968"/>
                  </a:lnTo>
                  <a:lnTo>
                    <a:pt x="1500" y="1971"/>
                  </a:lnTo>
                  <a:lnTo>
                    <a:pt x="1504" y="1974"/>
                  </a:lnTo>
                  <a:lnTo>
                    <a:pt x="1507" y="1978"/>
                  </a:lnTo>
                  <a:lnTo>
                    <a:pt x="1507" y="1981"/>
                  </a:lnTo>
                  <a:lnTo>
                    <a:pt x="1510" y="1988"/>
                  </a:lnTo>
                  <a:lnTo>
                    <a:pt x="1514" y="1995"/>
                  </a:lnTo>
                  <a:lnTo>
                    <a:pt x="1520" y="1998"/>
                  </a:lnTo>
                  <a:lnTo>
                    <a:pt x="1547" y="2005"/>
                  </a:lnTo>
                  <a:lnTo>
                    <a:pt x="1597" y="2008"/>
                  </a:lnTo>
                  <a:lnTo>
                    <a:pt x="1665" y="2015"/>
                  </a:lnTo>
                  <a:lnTo>
                    <a:pt x="1742" y="2018"/>
                  </a:lnTo>
                  <a:lnTo>
                    <a:pt x="1832" y="2018"/>
                  </a:lnTo>
                  <a:lnTo>
                    <a:pt x="1930" y="2011"/>
                  </a:lnTo>
                  <a:lnTo>
                    <a:pt x="2034" y="1998"/>
                  </a:lnTo>
                  <a:lnTo>
                    <a:pt x="2138" y="1974"/>
                  </a:lnTo>
                  <a:lnTo>
                    <a:pt x="2239" y="1937"/>
                  </a:lnTo>
                  <a:lnTo>
                    <a:pt x="2339" y="1890"/>
                  </a:lnTo>
                  <a:lnTo>
                    <a:pt x="2333" y="1894"/>
                  </a:lnTo>
                  <a:lnTo>
                    <a:pt x="2316" y="1907"/>
                  </a:lnTo>
                  <a:lnTo>
                    <a:pt x="2289" y="1924"/>
                  </a:lnTo>
                  <a:lnTo>
                    <a:pt x="2249" y="1948"/>
                  </a:lnTo>
                  <a:lnTo>
                    <a:pt x="2198" y="1971"/>
                  </a:lnTo>
                  <a:lnTo>
                    <a:pt x="2135" y="1998"/>
                  </a:lnTo>
                  <a:lnTo>
                    <a:pt x="2057" y="2021"/>
                  </a:lnTo>
                  <a:lnTo>
                    <a:pt x="1970" y="2042"/>
                  </a:lnTo>
                  <a:lnTo>
                    <a:pt x="1866" y="2058"/>
                  </a:lnTo>
                  <a:lnTo>
                    <a:pt x="1752" y="2068"/>
                  </a:lnTo>
                  <a:lnTo>
                    <a:pt x="1792" y="2068"/>
                  </a:lnTo>
                  <a:lnTo>
                    <a:pt x="1829" y="2068"/>
                  </a:lnTo>
                  <a:lnTo>
                    <a:pt x="1866" y="2068"/>
                  </a:lnTo>
                  <a:lnTo>
                    <a:pt x="1903" y="2068"/>
                  </a:lnTo>
                  <a:lnTo>
                    <a:pt x="1940" y="2068"/>
                  </a:lnTo>
                  <a:lnTo>
                    <a:pt x="1970" y="2065"/>
                  </a:lnTo>
                  <a:lnTo>
                    <a:pt x="2000" y="2065"/>
                  </a:lnTo>
                  <a:lnTo>
                    <a:pt x="2030" y="2062"/>
                  </a:lnTo>
                  <a:lnTo>
                    <a:pt x="2054" y="2055"/>
                  </a:lnTo>
                  <a:lnTo>
                    <a:pt x="2074" y="2052"/>
                  </a:lnTo>
                  <a:lnTo>
                    <a:pt x="2108" y="2038"/>
                  </a:lnTo>
                  <a:lnTo>
                    <a:pt x="2145" y="2028"/>
                  </a:lnTo>
                  <a:lnTo>
                    <a:pt x="2182" y="2015"/>
                  </a:lnTo>
                  <a:lnTo>
                    <a:pt x="2225" y="1998"/>
                  </a:lnTo>
                  <a:lnTo>
                    <a:pt x="2269" y="1985"/>
                  </a:lnTo>
                  <a:lnTo>
                    <a:pt x="2316" y="1964"/>
                  </a:lnTo>
                  <a:lnTo>
                    <a:pt x="2366" y="1948"/>
                  </a:lnTo>
                  <a:lnTo>
                    <a:pt x="2416" y="1927"/>
                  </a:lnTo>
                  <a:lnTo>
                    <a:pt x="2467" y="1904"/>
                  </a:lnTo>
                  <a:lnTo>
                    <a:pt x="2521" y="1880"/>
                  </a:lnTo>
                  <a:lnTo>
                    <a:pt x="2504" y="1884"/>
                  </a:lnTo>
                  <a:lnTo>
                    <a:pt x="2487" y="1884"/>
                  </a:lnTo>
                  <a:lnTo>
                    <a:pt x="2474" y="1884"/>
                  </a:lnTo>
                  <a:lnTo>
                    <a:pt x="2463" y="1877"/>
                  </a:lnTo>
                  <a:lnTo>
                    <a:pt x="2453" y="1874"/>
                  </a:lnTo>
                  <a:lnTo>
                    <a:pt x="2450" y="1867"/>
                  </a:lnTo>
                  <a:lnTo>
                    <a:pt x="2447" y="1864"/>
                  </a:lnTo>
                  <a:lnTo>
                    <a:pt x="2447" y="1857"/>
                  </a:lnTo>
                  <a:lnTo>
                    <a:pt x="2450" y="1857"/>
                  </a:lnTo>
                  <a:lnTo>
                    <a:pt x="2457" y="1857"/>
                  </a:lnTo>
                  <a:lnTo>
                    <a:pt x="2463" y="1857"/>
                  </a:lnTo>
                  <a:lnTo>
                    <a:pt x="2470" y="1857"/>
                  </a:lnTo>
                  <a:lnTo>
                    <a:pt x="2477" y="1857"/>
                  </a:lnTo>
                  <a:lnTo>
                    <a:pt x="2484" y="1857"/>
                  </a:lnTo>
                  <a:lnTo>
                    <a:pt x="2490" y="1857"/>
                  </a:lnTo>
                  <a:lnTo>
                    <a:pt x="2497" y="1857"/>
                  </a:lnTo>
                  <a:lnTo>
                    <a:pt x="2504" y="1854"/>
                  </a:lnTo>
                  <a:lnTo>
                    <a:pt x="2510" y="1854"/>
                  </a:lnTo>
                  <a:lnTo>
                    <a:pt x="2517" y="1854"/>
                  </a:lnTo>
                  <a:lnTo>
                    <a:pt x="2524" y="1850"/>
                  </a:lnTo>
                  <a:lnTo>
                    <a:pt x="2510" y="1840"/>
                  </a:lnTo>
                  <a:lnTo>
                    <a:pt x="2500" y="1823"/>
                  </a:lnTo>
                  <a:lnTo>
                    <a:pt x="2494" y="1810"/>
                  </a:lnTo>
                  <a:lnTo>
                    <a:pt x="2484" y="1793"/>
                  </a:lnTo>
                  <a:lnTo>
                    <a:pt x="2480" y="1773"/>
                  </a:lnTo>
                  <a:lnTo>
                    <a:pt x="2480" y="1753"/>
                  </a:lnTo>
                  <a:lnTo>
                    <a:pt x="2480" y="1733"/>
                  </a:lnTo>
                  <a:lnTo>
                    <a:pt x="2487" y="1709"/>
                  </a:lnTo>
                  <a:lnTo>
                    <a:pt x="2494" y="1682"/>
                  </a:lnTo>
                  <a:lnTo>
                    <a:pt x="2510" y="1655"/>
                  </a:lnTo>
                  <a:lnTo>
                    <a:pt x="2507" y="1659"/>
                  </a:lnTo>
                  <a:lnTo>
                    <a:pt x="2507" y="1665"/>
                  </a:lnTo>
                  <a:lnTo>
                    <a:pt x="2507" y="1676"/>
                  </a:lnTo>
                  <a:lnTo>
                    <a:pt x="2507" y="1692"/>
                  </a:lnTo>
                  <a:lnTo>
                    <a:pt x="2510" y="1712"/>
                  </a:lnTo>
                  <a:lnTo>
                    <a:pt x="2514" y="1733"/>
                  </a:lnTo>
                  <a:lnTo>
                    <a:pt x="2524" y="1756"/>
                  </a:lnTo>
                  <a:lnTo>
                    <a:pt x="2534" y="1780"/>
                  </a:lnTo>
                  <a:lnTo>
                    <a:pt x="2554" y="1803"/>
                  </a:lnTo>
                  <a:lnTo>
                    <a:pt x="2578" y="1827"/>
                  </a:lnTo>
                  <a:lnTo>
                    <a:pt x="2571" y="1807"/>
                  </a:lnTo>
                  <a:lnTo>
                    <a:pt x="2571" y="1786"/>
                  </a:lnTo>
                  <a:lnTo>
                    <a:pt x="2568" y="1770"/>
                  </a:lnTo>
                  <a:lnTo>
                    <a:pt x="2568" y="1753"/>
                  </a:lnTo>
                  <a:lnTo>
                    <a:pt x="2568" y="1736"/>
                  </a:lnTo>
                  <a:lnTo>
                    <a:pt x="2568" y="1719"/>
                  </a:lnTo>
                  <a:lnTo>
                    <a:pt x="2568" y="1702"/>
                  </a:lnTo>
                  <a:lnTo>
                    <a:pt x="2571" y="1689"/>
                  </a:lnTo>
                  <a:lnTo>
                    <a:pt x="2571" y="1672"/>
                  </a:lnTo>
                  <a:lnTo>
                    <a:pt x="2574" y="1659"/>
                  </a:lnTo>
                  <a:lnTo>
                    <a:pt x="2564" y="1649"/>
                  </a:lnTo>
                  <a:lnTo>
                    <a:pt x="2551" y="1629"/>
                  </a:lnTo>
                  <a:lnTo>
                    <a:pt x="2534" y="1602"/>
                  </a:lnTo>
                  <a:lnTo>
                    <a:pt x="2517" y="1571"/>
                  </a:lnTo>
                  <a:lnTo>
                    <a:pt x="2500" y="1535"/>
                  </a:lnTo>
                  <a:lnTo>
                    <a:pt x="2487" y="1494"/>
                  </a:lnTo>
                  <a:lnTo>
                    <a:pt x="2474" y="1447"/>
                  </a:lnTo>
                  <a:lnTo>
                    <a:pt x="2467" y="1397"/>
                  </a:lnTo>
                  <a:lnTo>
                    <a:pt x="2463" y="1343"/>
                  </a:lnTo>
                  <a:lnTo>
                    <a:pt x="2470" y="1283"/>
                  </a:lnTo>
                  <a:lnTo>
                    <a:pt x="2470" y="1286"/>
                  </a:lnTo>
                  <a:lnTo>
                    <a:pt x="2470" y="1303"/>
                  </a:lnTo>
                  <a:lnTo>
                    <a:pt x="2470" y="1323"/>
                  </a:lnTo>
                  <a:lnTo>
                    <a:pt x="2474" y="1350"/>
                  </a:lnTo>
                  <a:lnTo>
                    <a:pt x="2480" y="1383"/>
                  </a:lnTo>
                  <a:lnTo>
                    <a:pt x="2487" y="1420"/>
                  </a:lnTo>
                  <a:lnTo>
                    <a:pt x="2500" y="1457"/>
                  </a:lnTo>
                  <a:lnTo>
                    <a:pt x="2517" y="1494"/>
                  </a:lnTo>
                  <a:lnTo>
                    <a:pt x="2541" y="1531"/>
                  </a:lnTo>
                  <a:lnTo>
                    <a:pt x="2568" y="1565"/>
                  </a:lnTo>
                  <a:lnTo>
                    <a:pt x="2554" y="1528"/>
                  </a:lnTo>
                  <a:lnTo>
                    <a:pt x="2541" y="1484"/>
                  </a:lnTo>
                  <a:lnTo>
                    <a:pt x="2527" y="1434"/>
                  </a:lnTo>
                  <a:lnTo>
                    <a:pt x="2521" y="1377"/>
                  </a:lnTo>
                  <a:lnTo>
                    <a:pt x="2521" y="1313"/>
                  </a:lnTo>
                  <a:lnTo>
                    <a:pt x="2527" y="1246"/>
                  </a:lnTo>
                  <a:lnTo>
                    <a:pt x="2541" y="1175"/>
                  </a:lnTo>
                  <a:lnTo>
                    <a:pt x="2568" y="1101"/>
                  </a:lnTo>
                  <a:lnTo>
                    <a:pt x="2604" y="1021"/>
                  </a:lnTo>
                  <a:lnTo>
                    <a:pt x="2658" y="940"/>
                  </a:lnTo>
                  <a:lnTo>
                    <a:pt x="2635" y="984"/>
                  </a:lnTo>
                  <a:lnTo>
                    <a:pt x="2611" y="1034"/>
                  </a:lnTo>
                  <a:lnTo>
                    <a:pt x="2594" y="1088"/>
                  </a:lnTo>
                  <a:lnTo>
                    <a:pt x="2584" y="1145"/>
                  </a:lnTo>
                  <a:lnTo>
                    <a:pt x="2578" y="1205"/>
                  </a:lnTo>
                  <a:lnTo>
                    <a:pt x="2574" y="1269"/>
                  </a:lnTo>
                  <a:lnTo>
                    <a:pt x="2578" y="1336"/>
                  </a:lnTo>
                  <a:lnTo>
                    <a:pt x="2584" y="1410"/>
                  </a:lnTo>
                  <a:lnTo>
                    <a:pt x="2601" y="1484"/>
                  </a:lnTo>
                  <a:lnTo>
                    <a:pt x="2621" y="1565"/>
                  </a:lnTo>
                  <a:lnTo>
                    <a:pt x="2618" y="1571"/>
                  </a:lnTo>
                  <a:lnTo>
                    <a:pt x="2628" y="1558"/>
                  </a:lnTo>
                  <a:lnTo>
                    <a:pt x="2638" y="1548"/>
                  </a:lnTo>
                  <a:lnTo>
                    <a:pt x="2648" y="1538"/>
                  </a:lnTo>
                  <a:lnTo>
                    <a:pt x="2658" y="1531"/>
                  </a:lnTo>
                  <a:lnTo>
                    <a:pt x="2665" y="1524"/>
                  </a:lnTo>
                  <a:lnTo>
                    <a:pt x="2675" y="1521"/>
                  </a:lnTo>
                  <a:lnTo>
                    <a:pt x="2678" y="1518"/>
                  </a:lnTo>
                  <a:lnTo>
                    <a:pt x="2685" y="1514"/>
                  </a:lnTo>
                  <a:lnTo>
                    <a:pt x="2688" y="1514"/>
                  </a:lnTo>
                  <a:lnTo>
                    <a:pt x="2651" y="1558"/>
                  </a:lnTo>
                  <a:lnTo>
                    <a:pt x="2625" y="1605"/>
                  </a:lnTo>
                  <a:lnTo>
                    <a:pt x="2611" y="1649"/>
                  </a:lnTo>
                  <a:lnTo>
                    <a:pt x="2601" y="1689"/>
                  </a:lnTo>
                  <a:lnTo>
                    <a:pt x="2601" y="1729"/>
                  </a:lnTo>
                  <a:lnTo>
                    <a:pt x="2604" y="1763"/>
                  </a:lnTo>
                  <a:lnTo>
                    <a:pt x="2608" y="1793"/>
                  </a:lnTo>
                  <a:lnTo>
                    <a:pt x="2614" y="1813"/>
                  </a:lnTo>
                  <a:lnTo>
                    <a:pt x="2621" y="1827"/>
                  </a:lnTo>
                  <a:lnTo>
                    <a:pt x="2621" y="1833"/>
                  </a:lnTo>
                  <a:lnTo>
                    <a:pt x="2635" y="1887"/>
                  </a:lnTo>
                  <a:lnTo>
                    <a:pt x="2648" y="1934"/>
                  </a:lnTo>
                  <a:lnTo>
                    <a:pt x="2661" y="1971"/>
                  </a:lnTo>
                  <a:lnTo>
                    <a:pt x="2672" y="2005"/>
                  </a:lnTo>
                  <a:lnTo>
                    <a:pt x="2685" y="2028"/>
                  </a:lnTo>
                  <a:lnTo>
                    <a:pt x="2695" y="2048"/>
                  </a:lnTo>
                  <a:lnTo>
                    <a:pt x="2705" y="2062"/>
                  </a:lnTo>
                  <a:lnTo>
                    <a:pt x="2712" y="2072"/>
                  </a:lnTo>
                  <a:lnTo>
                    <a:pt x="2719" y="2079"/>
                  </a:lnTo>
                  <a:lnTo>
                    <a:pt x="2722" y="2082"/>
                  </a:lnTo>
                  <a:lnTo>
                    <a:pt x="2725" y="2085"/>
                  </a:lnTo>
                  <a:lnTo>
                    <a:pt x="2729" y="2089"/>
                  </a:lnTo>
                  <a:lnTo>
                    <a:pt x="2735" y="2092"/>
                  </a:lnTo>
                  <a:lnTo>
                    <a:pt x="2742" y="2099"/>
                  </a:lnTo>
                  <a:lnTo>
                    <a:pt x="2752" y="2102"/>
                  </a:lnTo>
                  <a:lnTo>
                    <a:pt x="2762" y="2102"/>
                  </a:lnTo>
                  <a:lnTo>
                    <a:pt x="2776" y="2105"/>
                  </a:lnTo>
                  <a:lnTo>
                    <a:pt x="2789" y="2105"/>
                  </a:lnTo>
                  <a:lnTo>
                    <a:pt x="2786" y="2105"/>
                  </a:lnTo>
                  <a:lnTo>
                    <a:pt x="2782" y="2109"/>
                  </a:lnTo>
                  <a:lnTo>
                    <a:pt x="2779" y="2109"/>
                  </a:lnTo>
                  <a:lnTo>
                    <a:pt x="2776" y="2112"/>
                  </a:lnTo>
                  <a:lnTo>
                    <a:pt x="2772" y="2115"/>
                  </a:lnTo>
                  <a:lnTo>
                    <a:pt x="2769" y="2115"/>
                  </a:lnTo>
                  <a:lnTo>
                    <a:pt x="2766" y="2119"/>
                  </a:lnTo>
                  <a:lnTo>
                    <a:pt x="2762" y="2122"/>
                  </a:lnTo>
                  <a:lnTo>
                    <a:pt x="2755" y="2129"/>
                  </a:lnTo>
                  <a:lnTo>
                    <a:pt x="2749" y="2142"/>
                  </a:lnTo>
                  <a:lnTo>
                    <a:pt x="2745" y="2159"/>
                  </a:lnTo>
                  <a:lnTo>
                    <a:pt x="2742" y="2176"/>
                  </a:lnTo>
                  <a:lnTo>
                    <a:pt x="2735" y="2193"/>
                  </a:lnTo>
                  <a:lnTo>
                    <a:pt x="2732" y="2213"/>
                  </a:lnTo>
                  <a:lnTo>
                    <a:pt x="2729" y="2233"/>
                  </a:lnTo>
                  <a:lnTo>
                    <a:pt x="2729" y="2253"/>
                  </a:lnTo>
                  <a:lnTo>
                    <a:pt x="2729" y="2273"/>
                  </a:lnTo>
                  <a:lnTo>
                    <a:pt x="2729" y="2290"/>
                  </a:lnTo>
                  <a:lnTo>
                    <a:pt x="2729" y="2287"/>
                  </a:lnTo>
                  <a:lnTo>
                    <a:pt x="2725" y="2283"/>
                  </a:lnTo>
                  <a:lnTo>
                    <a:pt x="2725" y="2277"/>
                  </a:lnTo>
                  <a:lnTo>
                    <a:pt x="2722" y="2267"/>
                  </a:lnTo>
                  <a:lnTo>
                    <a:pt x="2719" y="2253"/>
                  </a:lnTo>
                  <a:lnTo>
                    <a:pt x="2719" y="2240"/>
                  </a:lnTo>
                  <a:lnTo>
                    <a:pt x="2719" y="2223"/>
                  </a:lnTo>
                  <a:lnTo>
                    <a:pt x="2719" y="2203"/>
                  </a:lnTo>
                  <a:lnTo>
                    <a:pt x="2722" y="2183"/>
                  </a:lnTo>
                  <a:lnTo>
                    <a:pt x="2725" y="2159"/>
                  </a:lnTo>
                  <a:lnTo>
                    <a:pt x="2725" y="2156"/>
                  </a:lnTo>
                  <a:lnTo>
                    <a:pt x="2725" y="2152"/>
                  </a:lnTo>
                  <a:lnTo>
                    <a:pt x="2725" y="2146"/>
                  </a:lnTo>
                  <a:lnTo>
                    <a:pt x="2725" y="2142"/>
                  </a:lnTo>
                  <a:lnTo>
                    <a:pt x="2722" y="2139"/>
                  </a:lnTo>
                  <a:lnTo>
                    <a:pt x="2722" y="2132"/>
                  </a:lnTo>
                  <a:lnTo>
                    <a:pt x="2719" y="2129"/>
                  </a:lnTo>
                  <a:lnTo>
                    <a:pt x="2715" y="2126"/>
                  </a:lnTo>
                  <a:lnTo>
                    <a:pt x="2715" y="2122"/>
                  </a:lnTo>
                  <a:lnTo>
                    <a:pt x="2712" y="2122"/>
                  </a:lnTo>
                  <a:lnTo>
                    <a:pt x="2708" y="2142"/>
                  </a:lnTo>
                  <a:lnTo>
                    <a:pt x="2705" y="2166"/>
                  </a:lnTo>
                  <a:lnTo>
                    <a:pt x="2702" y="2189"/>
                  </a:lnTo>
                  <a:lnTo>
                    <a:pt x="2698" y="2213"/>
                  </a:lnTo>
                  <a:lnTo>
                    <a:pt x="2695" y="2236"/>
                  </a:lnTo>
                  <a:lnTo>
                    <a:pt x="2695" y="2257"/>
                  </a:lnTo>
                  <a:lnTo>
                    <a:pt x="2695" y="2277"/>
                  </a:lnTo>
                  <a:lnTo>
                    <a:pt x="2695" y="2293"/>
                  </a:lnTo>
                  <a:lnTo>
                    <a:pt x="2698" y="2304"/>
                  </a:lnTo>
                  <a:lnTo>
                    <a:pt x="2702" y="2314"/>
                  </a:lnTo>
                  <a:lnTo>
                    <a:pt x="2702" y="2320"/>
                  </a:lnTo>
                  <a:lnTo>
                    <a:pt x="2705" y="2337"/>
                  </a:lnTo>
                  <a:lnTo>
                    <a:pt x="2712" y="2364"/>
                  </a:lnTo>
                  <a:lnTo>
                    <a:pt x="2719" y="2398"/>
                  </a:lnTo>
                  <a:lnTo>
                    <a:pt x="2722" y="2438"/>
                  </a:lnTo>
                  <a:lnTo>
                    <a:pt x="2729" y="2482"/>
                  </a:lnTo>
                  <a:lnTo>
                    <a:pt x="2732" y="2529"/>
                  </a:lnTo>
                  <a:lnTo>
                    <a:pt x="2735" y="2572"/>
                  </a:lnTo>
                  <a:lnTo>
                    <a:pt x="2735" y="2616"/>
                  </a:lnTo>
                  <a:lnTo>
                    <a:pt x="2732" y="2656"/>
                  </a:lnTo>
                  <a:lnTo>
                    <a:pt x="2725" y="2690"/>
                  </a:lnTo>
                  <a:lnTo>
                    <a:pt x="2722" y="2720"/>
                  </a:lnTo>
                  <a:lnTo>
                    <a:pt x="2719" y="2747"/>
                  </a:lnTo>
                  <a:lnTo>
                    <a:pt x="2712" y="2767"/>
                  </a:lnTo>
                  <a:lnTo>
                    <a:pt x="2708" y="2787"/>
                  </a:lnTo>
                  <a:lnTo>
                    <a:pt x="2708" y="2801"/>
                  </a:lnTo>
                  <a:lnTo>
                    <a:pt x="2705" y="2814"/>
                  </a:lnTo>
                  <a:lnTo>
                    <a:pt x="2705" y="2821"/>
                  </a:lnTo>
                  <a:lnTo>
                    <a:pt x="2702" y="2824"/>
                  </a:lnTo>
                  <a:lnTo>
                    <a:pt x="2702" y="2827"/>
                  </a:lnTo>
                  <a:lnTo>
                    <a:pt x="2705" y="2838"/>
                  </a:lnTo>
                  <a:lnTo>
                    <a:pt x="2708" y="2848"/>
                  </a:lnTo>
                  <a:lnTo>
                    <a:pt x="2712" y="2851"/>
                  </a:lnTo>
                  <a:lnTo>
                    <a:pt x="2719" y="2854"/>
                  </a:lnTo>
                  <a:lnTo>
                    <a:pt x="2725" y="2854"/>
                  </a:lnTo>
                  <a:lnTo>
                    <a:pt x="2732" y="2854"/>
                  </a:lnTo>
                  <a:lnTo>
                    <a:pt x="2739" y="2854"/>
                  </a:lnTo>
                  <a:lnTo>
                    <a:pt x="2742" y="2851"/>
                  </a:lnTo>
                  <a:lnTo>
                    <a:pt x="2745" y="2851"/>
                  </a:lnTo>
                  <a:lnTo>
                    <a:pt x="2749" y="2851"/>
                  </a:lnTo>
                  <a:lnTo>
                    <a:pt x="2759" y="2935"/>
                  </a:lnTo>
                  <a:lnTo>
                    <a:pt x="2964" y="2935"/>
                  </a:lnTo>
                  <a:lnTo>
                    <a:pt x="2779" y="2908"/>
                  </a:lnTo>
                  <a:lnTo>
                    <a:pt x="2930" y="2834"/>
                  </a:lnTo>
                  <a:lnTo>
                    <a:pt x="2930" y="2831"/>
                  </a:lnTo>
                  <a:lnTo>
                    <a:pt x="2927" y="2821"/>
                  </a:lnTo>
                  <a:lnTo>
                    <a:pt x="2923" y="2807"/>
                  </a:lnTo>
                  <a:lnTo>
                    <a:pt x="2920" y="2794"/>
                  </a:lnTo>
                  <a:lnTo>
                    <a:pt x="2913" y="2774"/>
                  </a:lnTo>
                  <a:lnTo>
                    <a:pt x="2907" y="2754"/>
                  </a:lnTo>
                  <a:lnTo>
                    <a:pt x="2900" y="2733"/>
                  </a:lnTo>
                  <a:lnTo>
                    <a:pt x="2890" y="2713"/>
                  </a:lnTo>
                  <a:lnTo>
                    <a:pt x="2883" y="2696"/>
                  </a:lnTo>
                  <a:lnTo>
                    <a:pt x="2873" y="2680"/>
                  </a:lnTo>
                  <a:lnTo>
                    <a:pt x="2870" y="2670"/>
                  </a:lnTo>
                  <a:lnTo>
                    <a:pt x="2866" y="2649"/>
                  </a:lnTo>
                  <a:lnTo>
                    <a:pt x="2863" y="2623"/>
                  </a:lnTo>
                  <a:lnTo>
                    <a:pt x="2860" y="2592"/>
                  </a:lnTo>
                  <a:lnTo>
                    <a:pt x="2856" y="2555"/>
                  </a:lnTo>
                  <a:lnTo>
                    <a:pt x="2856" y="2522"/>
                  </a:lnTo>
                  <a:lnTo>
                    <a:pt x="2856" y="2488"/>
                  </a:lnTo>
                  <a:lnTo>
                    <a:pt x="2856" y="2455"/>
                  </a:lnTo>
                  <a:lnTo>
                    <a:pt x="2860" y="2428"/>
                  </a:lnTo>
                  <a:lnTo>
                    <a:pt x="2863" y="2411"/>
                  </a:lnTo>
                  <a:lnTo>
                    <a:pt x="2863" y="2401"/>
                  </a:lnTo>
                  <a:lnTo>
                    <a:pt x="2866" y="2391"/>
                  </a:lnTo>
                  <a:lnTo>
                    <a:pt x="2870" y="2377"/>
                  </a:lnTo>
                  <a:lnTo>
                    <a:pt x="2876" y="2367"/>
                  </a:lnTo>
                  <a:lnTo>
                    <a:pt x="2880" y="2354"/>
                  </a:lnTo>
                  <a:lnTo>
                    <a:pt x="2883" y="2344"/>
                  </a:lnTo>
                  <a:lnTo>
                    <a:pt x="2890" y="2330"/>
                  </a:lnTo>
                  <a:lnTo>
                    <a:pt x="2893" y="2320"/>
                  </a:lnTo>
                  <a:lnTo>
                    <a:pt x="2900" y="2310"/>
                  </a:lnTo>
                  <a:lnTo>
                    <a:pt x="2903" y="2300"/>
                  </a:lnTo>
                  <a:lnTo>
                    <a:pt x="2896" y="2300"/>
                  </a:lnTo>
                  <a:lnTo>
                    <a:pt x="2890" y="2300"/>
                  </a:lnTo>
                  <a:lnTo>
                    <a:pt x="2880" y="2300"/>
                  </a:lnTo>
                  <a:lnTo>
                    <a:pt x="2873" y="2297"/>
                  </a:lnTo>
                  <a:lnTo>
                    <a:pt x="2866" y="2290"/>
                  </a:lnTo>
                  <a:lnTo>
                    <a:pt x="2860" y="2283"/>
                  </a:lnTo>
                  <a:lnTo>
                    <a:pt x="2853" y="2277"/>
                  </a:lnTo>
                  <a:lnTo>
                    <a:pt x="2846" y="2263"/>
                  </a:lnTo>
                  <a:lnTo>
                    <a:pt x="2839" y="2250"/>
                  </a:lnTo>
                  <a:lnTo>
                    <a:pt x="2836" y="2233"/>
                  </a:lnTo>
                  <a:lnTo>
                    <a:pt x="2839" y="2236"/>
                  </a:lnTo>
                  <a:lnTo>
                    <a:pt x="2846" y="2243"/>
                  </a:lnTo>
                  <a:lnTo>
                    <a:pt x="2853" y="2250"/>
                  </a:lnTo>
                  <a:lnTo>
                    <a:pt x="2860" y="2257"/>
                  </a:lnTo>
                  <a:lnTo>
                    <a:pt x="2870" y="2263"/>
                  </a:lnTo>
                  <a:lnTo>
                    <a:pt x="2880" y="2267"/>
                  </a:lnTo>
                  <a:lnTo>
                    <a:pt x="2893" y="2270"/>
                  </a:lnTo>
                  <a:lnTo>
                    <a:pt x="2907" y="2270"/>
                  </a:lnTo>
                  <a:lnTo>
                    <a:pt x="2920" y="2267"/>
                  </a:lnTo>
                  <a:lnTo>
                    <a:pt x="2923" y="2267"/>
                  </a:lnTo>
                  <a:lnTo>
                    <a:pt x="2927" y="2263"/>
                  </a:lnTo>
                  <a:lnTo>
                    <a:pt x="2930" y="2260"/>
                  </a:lnTo>
                  <a:lnTo>
                    <a:pt x="2933" y="2257"/>
                  </a:lnTo>
                  <a:lnTo>
                    <a:pt x="2937" y="2253"/>
                  </a:lnTo>
                  <a:lnTo>
                    <a:pt x="2940" y="2246"/>
                  </a:lnTo>
                  <a:lnTo>
                    <a:pt x="2943" y="2240"/>
                  </a:lnTo>
                  <a:lnTo>
                    <a:pt x="2947" y="2230"/>
                  </a:lnTo>
                  <a:lnTo>
                    <a:pt x="2947" y="2220"/>
                  </a:lnTo>
                  <a:lnTo>
                    <a:pt x="2947" y="2210"/>
                  </a:lnTo>
                  <a:lnTo>
                    <a:pt x="2947" y="2196"/>
                  </a:lnTo>
                  <a:lnTo>
                    <a:pt x="2950" y="2183"/>
                  </a:lnTo>
                  <a:lnTo>
                    <a:pt x="2950" y="2166"/>
                  </a:lnTo>
                  <a:lnTo>
                    <a:pt x="2953" y="2142"/>
                  </a:lnTo>
                  <a:lnTo>
                    <a:pt x="2960" y="2119"/>
                  </a:lnTo>
                  <a:lnTo>
                    <a:pt x="2967" y="2085"/>
                  </a:lnTo>
                  <a:lnTo>
                    <a:pt x="2977" y="2052"/>
                  </a:lnTo>
                  <a:lnTo>
                    <a:pt x="2990" y="2008"/>
                  </a:lnTo>
                  <a:lnTo>
                    <a:pt x="3004" y="1958"/>
                  </a:lnTo>
                  <a:lnTo>
                    <a:pt x="3014" y="1931"/>
                  </a:lnTo>
                  <a:lnTo>
                    <a:pt x="3021" y="1904"/>
                  </a:lnTo>
                  <a:lnTo>
                    <a:pt x="3031" y="1877"/>
                  </a:lnTo>
                  <a:lnTo>
                    <a:pt x="3041" y="1847"/>
                  </a:lnTo>
                  <a:lnTo>
                    <a:pt x="3047" y="1820"/>
                  </a:lnTo>
                  <a:lnTo>
                    <a:pt x="3054" y="1790"/>
                  </a:lnTo>
                  <a:lnTo>
                    <a:pt x="3061" y="1756"/>
                  </a:lnTo>
                  <a:lnTo>
                    <a:pt x="3064" y="1726"/>
                  </a:lnTo>
                  <a:lnTo>
                    <a:pt x="3068" y="1689"/>
                  </a:lnTo>
                  <a:lnTo>
                    <a:pt x="3064" y="1655"/>
                  </a:lnTo>
                  <a:lnTo>
                    <a:pt x="3094" y="1625"/>
                  </a:lnTo>
                  <a:lnTo>
                    <a:pt x="3118" y="1588"/>
                  </a:lnTo>
                  <a:lnTo>
                    <a:pt x="3138" y="1545"/>
                  </a:lnTo>
                  <a:lnTo>
                    <a:pt x="3155" y="1494"/>
                  </a:lnTo>
                  <a:lnTo>
                    <a:pt x="3165" y="1437"/>
                  </a:lnTo>
                  <a:lnTo>
                    <a:pt x="3168" y="1377"/>
                  </a:lnTo>
                  <a:lnTo>
                    <a:pt x="3165" y="1316"/>
                  </a:lnTo>
                  <a:lnTo>
                    <a:pt x="3155" y="1256"/>
                  </a:lnTo>
                  <a:lnTo>
                    <a:pt x="3138" y="1199"/>
                  </a:lnTo>
                  <a:lnTo>
                    <a:pt x="3111" y="1142"/>
                  </a:lnTo>
                  <a:lnTo>
                    <a:pt x="3115" y="1142"/>
                  </a:lnTo>
                  <a:lnTo>
                    <a:pt x="3121" y="1152"/>
                  </a:lnTo>
                  <a:lnTo>
                    <a:pt x="3128" y="1162"/>
                  </a:lnTo>
                  <a:lnTo>
                    <a:pt x="3138" y="1179"/>
                  </a:lnTo>
                  <a:lnTo>
                    <a:pt x="3152" y="1199"/>
                  </a:lnTo>
                  <a:lnTo>
                    <a:pt x="3162" y="1219"/>
                  </a:lnTo>
                  <a:lnTo>
                    <a:pt x="3175" y="1242"/>
                  </a:lnTo>
                  <a:lnTo>
                    <a:pt x="3185" y="1269"/>
                  </a:lnTo>
                  <a:lnTo>
                    <a:pt x="3195" y="1293"/>
                  </a:lnTo>
                  <a:lnTo>
                    <a:pt x="3202" y="1320"/>
                  </a:lnTo>
                  <a:lnTo>
                    <a:pt x="3205" y="1320"/>
                  </a:lnTo>
                  <a:lnTo>
                    <a:pt x="3209" y="1313"/>
                  </a:lnTo>
                  <a:lnTo>
                    <a:pt x="3212" y="1306"/>
                  </a:lnTo>
                  <a:lnTo>
                    <a:pt x="3219" y="1296"/>
                  </a:lnTo>
                  <a:lnTo>
                    <a:pt x="3225" y="1283"/>
                  </a:lnTo>
                  <a:lnTo>
                    <a:pt x="3232" y="1269"/>
                  </a:lnTo>
                  <a:lnTo>
                    <a:pt x="3235" y="1252"/>
                  </a:lnTo>
                  <a:lnTo>
                    <a:pt x="3239" y="1239"/>
                  </a:lnTo>
                  <a:lnTo>
                    <a:pt x="3239" y="1222"/>
                  </a:lnTo>
                  <a:lnTo>
                    <a:pt x="3235" y="1205"/>
                  </a:lnTo>
                  <a:lnTo>
                    <a:pt x="3239" y="1209"/>
                  </a:lnTo>
                  <a:lnTo>
                    <a:pt x="3242" y="1215"/>
                  </a:lnTo>
                  <a:lnTo>
                    <a:pt x="3249" y="1232"/>
                  </a:lnTo>
                  <a:lnTo>
                    <a:pt x="3252" y="1249"/>
                  </a:lnTo>
                  <a:lnTo>
                    <a:pt x="3256" y="1273"/>
                  </a:lnTo>
                  <a:lnTo>
                    <a:pt x="3259" y="1299"/>
                  </a:lnTo>
                  <a:lnTo>
                    <a:pt x="3256" y="1326"/>
                  </a:lnTo>
                  <a:lnTo>
                    <a:pt x="3252" y="1357"/>
                  </a:lnTo>
                  <a:lnTo>
                    <a:pt x="3239" y="1387"/>
                  </a:lnTo>
                  <a:lnTo>
                    <a:pt x="3219" y="1417"/>
                  </a:lnTo>
                  <a:lnTo>
                    <a:pt x="3219" y="1424"/>
                  </a:lnTo>
                  <a:lnTo>
                    <a:pt x="3219" y="1434"/>
                  </a:lnTo>
                  <a:lnTo>
                    <a:pt x="3212" y="1454"/>
                  </a:lnTo>
                  <a:lnTo>
                    <a:pt x="3209" y="1477"/>
                  </a:lnTo>
                  <a:lnTo>
                    <a:pt x="3202" y="1508"/>
                  </a:lnTo>
                  <a:lnTo>
                    <a:pt x="3188" y="1538"/>
                  </a:lnTo>
                  <a:lnTo>
                    <a:pt x="3178" y="1571"/>
                  </a:lnTo>
                  <a:lnTo>
                    <a:pt x="3162" y="1602"/>
                  </a:lnTo>
                  <a:lnTo>
                    <a:pt x="3141" y="1635"/>
                  </a:lnTo>
                  <a:lnTo>
                    <a:pt x="3118" y="1662"/>
                  </a:lnTo>
                  <a:lnTo>
                    <a:pt x="3118" y="1665"/>
                  </a:lnTo>
                  <a:lnTo>
                    <a:pt x="3115" y="1672"/>
                  </a:lnTo>
                  <a:lnTo>
                    <a:pt x="3115" y="1686"/>
                  </a:lnTo>
                  <a:lnTo>
                    <a:pt x="3115" y="1706"/>
                  </a:lnTo>
                  <a:lnTo>
                    <a:pt x="3111" y="1726"/>
                  </a:lnTo>
                  <a:lnTo>
                    <a:pt x="3108" y="1749"/>
                  </a:lnTo>
                  <a:lnTo>
                    <a:pt x="3105" y="1776"/>
                  </a:lnTo>
                  <a:lnTo>
                    <a:pt x="3098" y="1807"/>
                  </a:lnTo>
                  <a:lnTo>
                    <a:pt x="3091" y="1837"/>
                  </a:lnTo>
                  <a:lnTo>
                    <a:pt x="3084" y="1867"/>
                  </a:lnTo>
                  <a:lnTo>
                    <a:pt x="3094" y="1867"/>
                  </a:lnTo>
                  <a:lnTo>
                    <a:pt x="3105" y="1864"/>
                  </a:lnTo>
                  <a:lnTo>
                    <a:pt x="3118" y="1857"/>
                  </a:lnTo>
                  <a:lnTo>
                    <a:pt x="3131" y="1850"/>
                  </a:lnTo>
                  <a:lnTo>
                    <a:pt x="3145" y="1840"/>
                  </a:lnTo>
                  <a:lnTo>
                    <a:pt x="3158" y="1827"/>
                  </a:lnTo>
                  <a:lnTo>
                    <a:pt x="3172" y="1810"/>
                  </a:lnTo>
                  <a:lnTo>
                    <a:pt x="3185" y="1790"/>
                  </a:lnTo>
                  <a:lnTo>
                    <a:pt x="3199" y="1766"/>
                  </a:lnTo>
                  <a:lnTo>
                    <a:pt x="3212" y="1736"/>
                  </a:lnTo>
                  <a:lnTo>
                    <a:pt x="3212" y="1739"/>
                  </a:lnTo>
                  <a:lnTo>
                    <a:pt x="3209" y="1753"/>
                  </a:lnTo>
                  <a:lnTo>
                    <a:pt x="3205" y="1770"/>
                  </a:lnTo>
                  <a:lnTo>
                    <a:pt x="3202" y="1790"/>
                  </a:lnTo>
                  <a:lnTo>
                    <a:pt x="3192" y="1817"/>
                  </a:lnTo>
                  <a:lnTo>
                    <a:pt x="3178" y="1843"/>
                  </a:lnTo>
                  <a:lnTo>
                    <a:pt x="3158" y="1870"/>
                  </a:lnTo>
                  <a:lnTo>
                    <a:pt x="3135" y="1894"/>
                  </a:lnTo>
                  <a:lnTo>
                    <a:pt x="3101" y="1917"/>
                  </a:lnTo>
                  <a:lnTo>
                    <a:pt x="3064" y="1937"/>
                  </a:lnTo>
                  <a:lnTo>
                    <a:pt x="3061" y="1937"/>
                  </a:lnTo>
                  <a:lnTo>
                    <a:pt x="3061" y="1941"/>
                  </a:lnTo>
                  <a:lnTo>
                    <a:pt x="3061" y="1944"/>
                  </a:lnTo>
                  <a:lnTo>
                    <a:pt x="3058" y="1948"/>
                  </a:lnTo>
                  <a:lnTo>
                    <a:pt x="3058" y="1951"/>
                  </a:lnTo>
                  <a:lnTo>
                    <a:pt x="3054" y="1954"/>
                  </a:lnTo>
                  <a:lnTo>
                    <a:pt x="3054" y="1958"/>
                  </a:lnTo>
                  <a:lnTo>
                    <a:pt x="3051" y="1961"/>
                  </a:lnTo>
                  <a:lnTo>
                    <a:pt x="3051" y="1964"/>
                  </a:lnTo>
                  <a:lnTo>
                    <a:pt x="3101" y="1961"/>
                  </a:lnTo>
                  <a:lnTo>
                    <a:pt x="3148" y="1948"/>
                  </a:lnTo>
                  <a:lnTo>
                    <a:pt x="3188" y="1924"/>
                  </a:lnTo>
                  <a:lnTo>
                    <a:pt x="3225" y="1890"/>
                  </a:lnTo>
                  <a:lnTo>
                    <a:pt x="3256" y="1854"/>
                  </a:lnTo>
                  <a:lnTo>
                    <a:pt x="3282" y="1807"/>
                  </a:lnTo>
                  <a:lnTo>
                    <a:pt x="3299" y="1756"/>
                  </a:lnTo>
                  <a:lnTo>
                    <a:pt x="3313" y="1699"/>
                  </a:lnTo>
                  <a:lnTo>
                    <a:pt x="3319" y="1642"/>
                  </a:lnTo>
                  <a:lnTo>
                    <a:pt x="3319" y="1582"/>
                  </a:lnTo>
                  <a:lnTo>
                    <a:pt x="3319" y="1578"/>
                  </a:lnTo>
                  <a:lnTo>
                    <a:pt x="3326" y="1571"/>
                  </a:lnTo>
                  <a:lnTo>
                    <a:pt x="3336" y="1561"/>
                  </a:lnTo>
                  <a:lnTo>
                    <a:pt x="3346" y="1548"/>
                  </a:lnTo>
                  <a:lnTo>
                    <a:pt x="3356" y="1531"/>
                  </a:lnTo>
                  <a:lnTo>
                    <a:pt x="3366" y="1514"/>
                  </a:lnTo>
                  <a:lnTo>
                    <a:pt x="3376" y="1494"/>
                  </a:lnTo>
                  <a:lnTo>
                    <a:pt x="3380" y="1471"/>
                  </a:lnTo>
                  <a:lnTo>
                    <a:pt x="3383" y="1451"/>
                  </a:lnTo>
                  <a:lnTo>
                    <a:pt x="3380" y="1427"/>
                  </a:lnTo>
                  <a:lnTo>
                    <a:pt x="3407" y="1407"/>
                  </a:lnTo>
                  <a:lnTo>
                    <a:pt x="3427" y="1383"/>
                  </a:lnTo>
                  <a:lnTo>
                    <a:pt x="3447" y="1357"/>
                  </a:lnTo>
                  <a:lnTo>
                    <a:pt x="3464" y="1330"/>
                  </a:lnTo>
                  <a:lnTo>
                    <a:pt x="3477" y="1299"/>
                  </a:lnTo>
                  <a:lnTo>
                    <a:pt x="3491" y="1269"/>
                  </a:lnTo>
                  <a:lnTo>
                    <a:pt x="3501" y="1239"/>
                  </a:lnTo>
                  <a:lnTo>
                    <a:pt x="3507" y="1209"/>
                  </a:lnTo>
                  <a:lnTo>
                    <a:pt x="3514" y="1182"/>
                  </a:lnTo>
                  <a:lnTo>
                    <a:pt x="3517" y="1162"/>
                  </a:lnTo>
                  <a:lnTo>
                    <a:pt x="3514" y="1165"/>
                  </a:lnTo>
                  <a:lnTo>
                    <a:pt x="3511" y="1165"/>
                  </a:lnTo>
                  <a:lnTo>
                    <a:pt x="3507" y="1168"/>
                  </a:lnTo>
                  <a:lnTo>
                    <a:pt x="3504" y="1172"/>
                  </a:lnTo>
                  <a:lnTo>
                    <a:pt x="3501" y="1175"/>
                  </a:lnTo>
                  <a:lnTo>
                    <a:pt x="3494" y="1175"/>
                  </a:lnTo>
                  <a:lnTo>
                    <a:pt x="3491" y="1179"/>
                  </a:lnTo>
                  <a:lnTo>
                    <a:pt x="3487" y="1179"/>
                  </a:lnTo>
                  <a:lnTo>
                    <a:pt x="3484" y="1182"/>
                  </a:lnTo>
                  <a:lnTo>
                    <a:pt x="3480" y="1182"/>
                  </a:lnTo>
                  <a:lnTo>
                    <a:pt x="3477" y="1199"/>
                  </a:lnTo>
                  <a:lnTo>
                    <a:pt x="3470" y="1219"/>
                  </a:lnTo>
                  <a:lnTo>
                    <a:pt x="3464" y="1239"/>
                  </a:lnTo>
                  <a:lnTo>
                    <a:pt x="3454" y="1266"/>
                  </a:lnTo>
                  <a:lnTo>
                    <a:pt x="3440" y="1293"/>
                  </a:lnTo>
                  <a:lnTo>
                    <a:pt x="3423" y="1320"/>
                  </a:lnTo>
                  <a:lnTo>
                    <a:pt x="3403" y="1346"/>
                  </a:lnTo>
                  <a:lnTo>
                    <a:pt x="3383" y="1370"/>
                  </a:lnTo>
                  <a:lnTo>
                    <a:pt x="3356" y="1393"/>
                  </a:lnTo>
                  <a:lnTo>
                    <a:pt x="3323" y="1414"/>
                  </a:lnTo>
                  <a:lnTo>
                    <a:pt x="3326" y="1410"/>
                  </a:lnTo>
                  <a:lnTo>
                    <a:pt x="3333" y="1400"/>
                  </a:lnTo>
                  <a:lnTo>
                    <a:pt x="3346" y="1390"/>
                  </a:lnTo>
                  <a:lnTo>
                    <a:pt x="3360" y="1370"/>
                  </a:lnTo>
                  <a:lnTo>
                    <a:pt x="3376" y="1350"/>
                  </a:lnTo>
                  <a:lnTo>
                    <a:pt x="3393" y="1323"/>
                  </a:lnTo>
                  <a:lnTo>
                    <a:pt x="3410" y="1296"/>
                  </a:lnTo>
                  <a:lnTo>
                    <a:pt x="3423" y="1266"/>
                  </a:lnTo>
                  <a:lnTo>
                    <a:pt x="3437" y="1229"/>
                  </a:lnTo>
                  <a:lnTo>
                    <a:pt x="3444" y="1195"/>
                  </a:lnTo>
                  <a:lnTo>
                    <a:pt x="3423" y="1195"/>
                  </a:lnTo>
                  <a:lnTo>
                    <a:pt x="3407" y="1192"/>
                  </a:lnTo>
                  <a:lnTo>
                    <a:pt x="3390" y="1189"/>
                  </a:lnTo>
                  <a:lnTo>
                    <a:pt x="3376" y="1182"/>
                  </a:lnTo>
                  <a:lnTo>
                    <a:pt x="3366" y="1175"/>
                  </a:lnTo>
                  <a:lnTo>
                    <a:pt x="3356" y="1168"/>
                  </a:lnTo>
                  <a:lnTo>
                    <a:pt x="3350" y="1162"/>
                  </a:lnTo>
                  <a:lnTo>
                    <a:pt x="3343" y="1155"/>
                  </a:lnTo>
                  <a:lnTo>
                    <a:pt x="3339" y="1152"/>
                  </a:lnTo>
                  <a:lnTo>
                    <a:pt x="3336" y="1148"/>
                  </a:lnTo>
                  <a:lnTo>
                    <a:pt x="3339" y="1152"/>
                  </a:lnTo>
                  <a:lnTo>
                    <a:pt x="3346" y="1152"/>
                  </a:lnTo>
                  <a:lnTo>
                    <a:pt x="3353" y="1155"/>
                  </a:lnTo>
                  <a:lnTo>
                    <a:pt x="3363" y="1155"/>
                  </a:lnTo>
                  <a:lnTo>
                    <a:pt x="3373" y="1158"/>
                  </a:lnTo>
                  <a:lnTo>
                    <a:pt x="3386" y="1158"/>
                  </a:lnTo>
                  <a:lnTo>
                    <a:pt x="3403" y="1158"/>
                  </a:lnTo>
                  <a:lnTo>
                    <a:pt x="3417" y="1158"/>
                  </a:lnTo>
                  <a:lnTo>
                    <a:pt x="3430" y="1155"/>
                  </a:lnTo>
                  <a:lnTo>
                    <a:pt x="3444" y="1152"/>
                  </a:lnTo>
                  <a:lnTo>
                    <a:pt x="3457" y="1145"/>
                  </a:lnTo>
                  <a:lnTo>
                    <a:pt x="3470" y="1138"/>
                  </a:lnTo>
                  <a:lnTo>
                    <a:pt x="3480" y="1128"/>
                  </a:lnTo>
                  <a:lnTo>
                    <a:pt x="3494" y="1118"/>
                  </a:lnTo>
                  <a:lnTo>
                    <a:pt x="3507" y="1105"/>
                  </a:lnTo>
                  <a:lnTo>
                    <a:pt x="3521" y="1091"/>
                  </a:lnTo>
                  <a:lnTo>
                    <a:pt x="3534" y="1078"/>
                  </a:lnTo>
                  <a:lnTo>
                    <a:pt x="3544" y="1064"/>
                  </a:lnTo>
                  <a:lnTo>
                    <a:pt x="3558" y="1051"/>
                  </a:lnTo>
                  <a:lnTo>
                    <a:pt x="3568" y="1041"/>
                  </a:lnTo>
                  <a:lnTo>
                    <a:pt x="3574" y="1031"/>
                  </a:lnTo>
                  <a:lnTo>
                    <a:pt x="3585" y="1017"/>
                  </a:lnTo>
                  <a:lnTo>
                    <a:pt x="3595" y="1001"/>
                  </a:lnTo>
                  <a:lnTo>
                    <a:pt x="3608" y="984"/>
                  </a:lnTo>
                  <a:lnTo>
                    <a:pt x="3621" y="964"/>
                  </a:lnTo>
                  <a:lnTo>
                    <a:pt x="3631" y="943"/>
                  </a:lnTo>
                  <a:lnTo>
                    <a:pt x="3645" y="923"/>
                  </a:lnTo>
                  <a:lnTo>
                    <a:pt x="3655" y="903"/>
                  </a:lnTo>
                  <a:lnTo>
                    <a:pt x="3665" y="883"/>
                  </a:lnTo>
                  <a:lnTo>
                    <a:pt x="3672" y="866"/>
                  </a:lnTo>
                  <a:lnTo>
                    <a:pt x="3668" y="870"/>
                  </a:lnTo>
                  <a:lnTo>
                    <a:pt x="3665" y="876"/>
                  </a:lnTo>
                  <a:lnTo>
                    <a:pt x="3658" y="890"/>
                  </a:lnTo>
                  <a:lnTo>
                    <a:pt x="3648" y="907"/>
                  </a:lnTo>
                  <a:lnTo>
                    <a:pt x="3635" y="927"/>
                  </a:lnTo>
                  <a:lnTo>
                    <a:pt x="3621" y="947"/>
                  </a:lnTo>
                  <a:lnTo>
                    <a:pt x="3608" y="967"/>
                  </a:lnTo>
                  <a:lnTo>
                    <a:pt x="3595" y="990"/>
                  </a:lnTo>
                  <a:lnTo>
                    <a:pt x="3578" y="1011"/>
                  </a:lnTo>
                  <a:lnTo>
                    <a:pt x="3561" y="1027"/>
                  </a:lnTo>
                  <a:lnTo>
                    <a:pt x="3561" y="1024"/>
                  </a:lnTo>
                  <a:lnTo>
                    <a:pt x="3558" y="1021"/>
                  </a:lnTo>
                  <a:lnTo>
                    <a:pt x="3558" y="1017"/>
                  </a:lnTo>
                  <a:lnTo>
                    <a:pt x="3554" y="1014"/>
                  </a:lnTo>
                  <a:lnTo>
                    <a:pt x="3554" y="1011"/>
                  </a:lnTo>
                  <a:lnTo>
                    <a:pt x="3554" y="1007"/>
                  </a:lnTo>
                  <a:lnTo>
                    <a:pt x="3551" y="1004"/>
                  </a:lnTo>
                  <a:lnTo>
                    <a:pt x="3554" y="997"/>
                  </a:lnTo>
                  <a:lnTo>
                    <a:pt x="3554" y="994"/>
                  </a:lnTo>
                  <a:lnTo>
                    <a:pt x="3554" y="987"/>
                  </a:lnTo>
                  <a:lnTo>
                    <a:pt x="3558" y="980"/>
                  </a:lnTo>
                  <a:lnTo>
                    <a:pt x="3558" y="974"/>
                  </a:lnTo>
                  <a:lnTo>
                    <a:pt x="3561" y="970"/>
                  </a:lnTo>
                  <a:lnTo>
                    <a:pt x="3561" y="967"/>
                  </a:lnTo>
                  <a:lnTo>
                    <a:pt x="3564" y="964"/>
                  </a:lnTo>
                  <a:lnTo>
                    <a:pt x="3564" y="960"/>
                  </a:lnTo>
                  <a:lnTo>
                    <a:pt x="3551" y="950"/>
                  </a:lnTo>
                  <a:lnTo>
                    <a:pt x="3551" y="943"/>
                  </a:lnTo>
                  <a:lnTo>
                    <a:pt x="3548" y="940"/>
                  </a:lnTo>
                  <a:lnTo>
                    <a:pt x="3544" y="937"/>
                  </a:lnTo>
                  <a:lnTo>
                    <a:pt x="3544" y="933"/>
                  </a:lnTo>
                  <a:lnTo>
                    <a:pt x="3544" y="927"/>
                  </a:lnTo>
                  <a:lnTo>
                    <a:pt x="3544" y="923"/>
                  </a:lnTo>
                  <a:lnTo>
                    <a:pt x="3541" y="917"/>
                  </a:lnTo>
                  <a:lnTo>
                    <a:pt x="3544" y="913"/>
                  </a:lnTo>
                  <a:lnTo>
                    <a:pt x="3544" y="910"/>
                  </a:lnTo>
                  <a:lnTo>
                    <a:pt x="3544" y="903"/>
                  </a:lnTo>
                  <a:lnTo>
                    <a:pt x="3544" y="900"/>
                  </a:lnTo>
                  <a:lnTo>
                    <a:pt x="3548" y="900"/>
                  </a:lnTo>
                  <a:lnTo>
                    <a:pt x="3548" y="896"/>
                  </a:lnTo>
                  <a:lnTo>
                    <a:pt x="3551" y="890"/>
                  </a:lnTo>
                  <a:lnTo>
                    <a:pt x="3551" y="886"/>
                  </a:lnTo>
                  <a:lnTo>
                    <a:pt x="3554" y="883"/>
                  </a:lnTo>
                  <a:lnTo>
                    <a:pt x="3558" y="880"/>
                  </a:lnTo>
                  <a:lnTo>
                    <a:pt x="3561" y="876"/>
                  </a:lnTo>
                  <a:lnTo>
                    <a:pt x="3561" y="873"/>
                  </a:lnTo>
                  <a:lnTo>
                    <a:pt x="3561" y="866"/>
                  </a:lnTo>
                  <a:lnTo>
                    <a:pt x="3558" y="859"/>
                  </a:lnTo>
                  <a:lnTo>
                    <a:pt x="3558" y="849"/>
                  </a:lnTo>
                  <a:lnTo>
                    <a:pt x="3561" y="843"/>
                  </a:lnTo>
                  <a:lnTo>
                    <a:pt x="3561" y="836"/>
                  </a:lnTo>
                  <a:lnTo>
                    <a:pt x="3564" y="829"/>
                  </a:lnTo>
                  <a:lnTo>
                    <a:pt x="3568" y="823"/>
                  </a:lnTo>
                  <a:lnTo>
                    <a:pt x="3574" y="816"/>
                  </a:lnTo>
                  <a:lnTo>
                    <a:pt x="3581" y="812"/>
                  </a:lnTo>
                  <a:lnTo>
                    <a:pt x="3588" y="809"/>
                  </a:lnTo>
                  <a:lnTo>
                    <a:pt x="3591" y="806"/>
                  </a:lnTo>
                  <a:lnTo>
                    <a:pt x="3598" y="802"/>
                  </a:lnTo>
                  <a:lnTo>
                    <a:pt x="3605" y="802"/>
                  </a:lnTo>
                  <a:lnTo>
                    <a:pt x="3611" y="802"/>
                  </a:lnTo>
                  <a:lnTo>
                    <a:pt x="3615" y="802"/>
                  </a:lnTo>
                  <a:lnTo>
                    <a:pt x="3621" y="802"/>
                  </a:lnTo>
                  <a:lnTo>
                    <a:pt x="3628" y="806"/>
                  </a:lnTo>
                  <a:lnTo>
                    <a:pt x="3631" y="809"/>
                  </a:lnTo>
                  <a:lnTo>
                    <a:pt x="3638" y="812"/>
                  </a:lnTo>
                  <a:lnTo>
                    <a:pt x="3642" y="816"/>
                  </a:lnTo>
                  <a:lnTo>
                    <a:pt x="3645" y="816"/>
                  </a:lnTo>
                  <a:lnTo>
                    <a:pt x="3645" y="819"/>
                  </a:lnTo>
                  <a:lnTo>
                    <a:pt x="3648" y="823"/>
                  </a:lnTo>
                  <a:lnTo>
                    <a:pt x="3652" y="826"/>
                  </a:lnTo>
                  <a:lnTo>
                    <a:pt x="3655" y="829"/>
                  </a:lnTo>
                  <a:lnTo>
                    <a:pt x="3655" y="833"/>
                  </a:lnTo>
                  <a:lnTo>
                    <a:pt x="3658" y="833"/>
                  </a:lnTo>
                  <a:lnTo>
                    <a:pt x="3658" y="836"/>
                  </a:lnTo>
                  <a:lnTo>
                    <a:pt x="3662" y="836"/>
                  </a:lnTo>
                  <a:lnTo>
                    <a:pt x="3665" y="836"/>
                  </a:lnTo>
                  <a:lnTo>
                    <a:pt x="3668" y="833"/>
                  </a:lnTo>
                  <a:lnTo>
                    <a:pt x="3672" y="833"/>
                  </a:lnTo>
                  <a:lnTo>
                    <a:pt x="3675" y="833"/>
                  </a:lnTo>
                  <a:lnTo>
                    <a:pt x="3678" y="833"/>
                  </a:lnTo>
                  <a:lnTo>
                    <a:pt x="3682" y="833"/>
                  </a:lnTo>
                  <a:lnTo>
                    <a:pt x="3685" y="833"/>
                  </a:lnTo>
                  <a:lnTo>
                    <a:pt x="3689" y="833"/>
                  </a:lnTo>
                  <a:lnTo>
                    <a:pt x="3689" y="823"/>
                  </a:lnTo>
                  <a:lnTo>
                    <a:pt x="3689" y="816"/>
                  </a:lnTo>
                  <a:lnTo>
                    <a:pt x="3689" y="809"/>
                  </a:lnTo>
                  <a:lnTo>
                    <a:pt x="3689" y="799"/>
                  </a:lnTo>
                  <a:lnTo>
                    <a:pt x="3689" y="792"/>
                  </a:lnTo>
                  <a:lnTo>
                    <a:pt x="3685" y="786"/>
                  </a:lnTo>
                  <a:lnTo>
                    <a:pt x="3682" y="779"/>
                  </a:lnTo>
                  <a:lnTo>
                    <a:pt x="3678" y="772"/>
                  </a:lnTo>
                  <a:lnTo>
                    <a:pt x="3678" y="769"/>
                  </a:lnTo>
                  <a:lnTo>
                    <a:pt x="3675" y="765"/>
                  </a:lnTo>
                  <a:lnTo>
                    <a:pt x="3672" y="765"/>
                  </a:lnTo>
                  <a:lnTo>
                    <a:pt x="3672" y="762"/>
                  </a:lnTo>
                  <a:lnTo>
                    <a:pt x="3668" y="762"/>
                  </a:lnTo>
                  <a:lnTo>
                    <a:pt x="3668" y="759"/>
                  </a:lnTo>
                  <a:lnTo>
                    <a:pt x="3665" y="759"/>
                  </a:lnTo>
                  <a:lnTo>
                    <a:pt x="3648" y="739"/>
                  </a:lnTo>
                  <a:lnTo>
                    <a:pt x="3631" y="718"/>
                  </a:lnTo>
                  <a:lnTo>
                    <a:pt x="3618" y="695"/>
                  </a:lnTo>
                  <a:lnTo>
                    <a:pt x="3608" y="668"/>
                  </a:lnTo>
                  <a:lnTo>
                    <a:pt x="3601" y="638"/>
                  </a:lnTo>
                  <a:lnTo>
                    <a:pt x="3601" y="604"/>
                  </a:lnTo>
                  <a:lnTo>
                    <a:pt x="3601" y="571"/>
                  </a:lnTo>
                  <a:lnTo>
                    <a:pt x="3611" y="530"/>
                  </a:lnTo>
                  <a:lnTo>
                    <a:pt x="3621" y="490"/>
                  </a:lnTo>
                  <a:lnTo>
                    <a:pt x="3638" y="450"/>
                  </a:lnTo>
                  <a:lnTo>
                    <a:pt x="3635" y="467"/>
                  </a:lnTo>
                  <a:lnTo>
                    <a:pt x="3628" y="490"/>
                  </a:lnTo>
                  <a:lnTo>
                    <a:pt x="3625" y="517"/>
                  </a:lnTo>
                  <a:lnTo>
                    <a:pt x="3621" y="551"/>
                  </a:lnTo>
                  <a:lnTo>
                    <a:pt x="3625" y="584"/>
                  </a:lnTo>
                  <a:lnTo>
                    <a:pt x="3631" y="621"/>
                  </a:lnTo>
                  <a:lnTo>
                    <a:pt x="3645" y="658"/>
                  </a:lnTo>
                  <a:lnTo>
                    <a:pt x="3668" y="692"/>
                  </a:lnTo>
                  <a:lnTo>
                    <a:pt x="3702" y="725"/>
                  </a:lnTo>
                  <a:lnTo>
                    <a:pt x="3749" y="755"/>
                  </a:lnTo>
                  <a:lnTo>
                    <a:pt x="3759" y="769"/>
                  </a:lnTo>
                  <a:lnTo>
                    <a:pt x="3766" y="782"/>
                  </a:lnTo>
                  <a:lnTo>
                    <a:pt x="3772" y="792"/>
                  </a:lnTo>
                  <a:lnTo>
                    <a:pt x="3783" y="802"/>
                  </a:lnTo>
                  <a:lnTo>
                    <a:pt x="3789" y="806"/>
                  </a:lnTo>
                  <a:lnTo>
                    <a:pt x="3799" y="812"/>
                  </a:lnTo>
                  <a:lnTo>
                    <a:pt x="3806" y="816"/>
                  </a:lnTo>
                  <a:lnTo>
                    <a:pt x="3816" y="816"/>
                  </a:lnTo>
                  <a:lnTo>
                    <a:pt x="3826" y="819"/>
                  </a:lnTo>
                  <a:lnTo>
                    <a:pt x="3836" y="819"/>
                  </a:lnTo>
                  <a:lnTo>
                    <a:pt x="3846" y="819"/>
                  </a:lnTo>
                  <a:lnTo>
                    <a:pt x="3853" y="819"/>
                  </a:lnTo>
                  <a:lnTo>
                    <a:pt x="3860" y="819"/>
                  </a:lnTo>
                  <a:lnTo>
                    <a:pt x="3866" y="816"/>
                  </a:lnTo>
                  <a:lnTo>
                    <a:pt x="3870" y="812"/>
                  </a:lnTo>
                  <a:lnTo>
                    <a:pt x="3877" y="812"/>
                  </a:lnTo>
                  <a:lnTo>
                    <a:pt x="3880" y="809"/>
                  </a:lnTo>
                  <a:lnTo>
                    <a:pt x="3883" y="806"/>
                  </a:lnTo>
                  <a:lnTo>
                    <a:pt x="3883" y="802"/>
                  </a:lnTo>
                  <a:lnTo>
                    <a:pt x="3887" y="799"/>
                  </a:lnTo>
                  <a:lnTo>
                    <a:pt x="3890" y="799"/>
                  </a:lnTo>
                  <a:lnTo>
                    <a:pt x="3893" y="796"/>
                  </a:lnTo>
                  <a:lnTo>
                    <a:pt x="3897" y="792"/>
                  </a:lnTo>
                  <a:lnTo>
                    <a:pt x="3900" y="789"/>
                  </a:lnTo>
                  <a:lnTo>
                    <a:pt x="3900" y="786"/>
                  </a:lnTo>
                  <a:lnTo>
                    <a:pt x="3903" y="782"/>
                  </a:lnTo>
                  <a:lnTo>
                    <a:pt x="3903" y="786"/>
                  </a:lnTo>
                  <a:lnTo>
                    <a:pt x="3903" y="789"/>
                  </a:lnTo>
                  <a:lnTo>
                    <a:pt x="3907" y="792"/>
                  </a:lnTo>
                  <a:lnTo>
                    <a:pt x="3910" y="796"/>
                  </a:lnTo>
                  <a:lnTo>
                    <a:pt x="3913" y="799"/>
                  </a:lnTo>
                  <a:lnTo>
                    <a:pt x="3917" y="802"/>
                  </a:lnTo>
                  <a:lnTo>
                    <a:pt x="3920" y="806"/>
                  </a:lnTo>
                  <a:lnTo>
                    <a:pt x="3927" y="806"/>
                  </a:lnTo>
                  <a:lnTo>
                    <a:pt x="3930" y="806"/>
                  </a:lnTo>
                  <a:lnTo>
                    <a:pt x="3934" y="806"/>
                  </a:lnTo>
                  <a:lnTo>
                    <a:pt x="3937" y="806"/>
                  </a:lnTo>
                  <a:lnTo>
                    <a:pt x="3944" y="806"/>
                  </a:lnTo>
                  <a:lnTo>
                    <a:pt x="3947" y="809"/>
                  </a:lnTo>
                  <a:lnTo>
                    <a:pt x="3950" y="809"/>
                  </a:lnTo>
                  <a:lnTo>
                    <a:pt x="3957" y="809"/>
                  </a:lnTo>
                  <a:lnTo>
                    <a:pt x="3960" y="809"/>
                  </a:lnTo>
                  <a:lnTo>
                    <a:pt x="3964" y="809"/>
                  </a:lnTo>
                  <a:lnTo>
                    <a:pt x="3977" y="809"/>
                  </a:lnTo>
                  <a:lnTo>
                    <a:pt x="3984" y="806"/>
                  </a:lnTo>
                  <a:lnTo>
                    <a:pt x="3991" y="802"/>
                  </a:lnTo>
                  <a:lnTo>
                    <a:pt x="3994" y="799"/>
                  </a:lnTo>
                  <a:lnTo>
                    <a:pt x="3997" y="792"/>
                  </a:lnTo>
                  <a:lnTo>
                    <a:pt x="4001" y="789"/>
                  </a:lnTo>
                  <a:lnTo>
                    <a:pt x="4001" y="782"/>
                  </a:lnTo>
                  <a:lnTo>
                    <a:pt x="4001" y="776"/>
                  </a:lnTo>
                  <a:lnTo>
                    <a:pt x="3997" y="772"/>
                  </a:lnTo>
                  <a:lnTo>
                    <a:pt x="3994" y="765"/>
                  </a:lnTo>
                  <a:lnTo>
                    <a:pt x="3994" y="762"/>
                  </a:lnTo>
                  <a:lnTo>
                    <a:pt x="3987" y="762"/>
                  </a:lnTo>
                  <a:lnTo>
                    <a:pt x="3984" y="765"/>
                  </a:lnTo>
                  <a:lnTo>
                    <a:pt x="3977" y="765"/>
                  </a:lnTo>
                  <a:lnTo>
                    <a:pt x="3970" y="769"/>
                  </a:lnTo>
                  <a:lnTo>
                    <a:pt x="3964" y="769"/>
                  </a:lnTo>
                  <a:lnTo>
                    <a:pt x="3957" y="772"/>
                  </a:lnTo>
                  <a:lnTo>
                    <a:pt x="3947" y="772"/>
                  </a:lnTo>
                  <a:lnTo>
                    <a:pt x="3940" y="772"/>
                  </a:lnTo>
                  <a:lnTo>
                    <a:pt x="3934" y="769"/>
                  </a:lnTo>
                  <a:lnTo>
                    <a:pt x="3924" y="765"/>
                  </a:lnTo>
                  <a:lnTo>
                    <a:pt x="3927" y="765"/>
                  </a:lnTo>
                  <a:lnTo>
                    <a:pt x="3934" y="765"/>
                  </a:lnTo>
                  <a:lnTo>
                    <a:pt x="3940" y="765"/>
                  </a:lnTo>
                  <a:lnTo>
                    <a:pt x="3947" y="762"/>
                  </a:lnTo>
                  <a:lnTo>
                    <a:pt x="3957" y="762"/>
                  </a:lnTo>
                  <a:lnTo>
                    <a:pt x="3964" y="759"/>
                  </a:lnTo>
                  <a:lnTo>
                    <a:pt x="3970" y="755"/>
                  </a:lnTo>
                  <a:lnTo>
                    <a:pt x="3977" y="749"/>
                  </a:lnTo>
                  <a:lnTo>
                    <a:pt x="3981" y="745"/>
                  </a:lnTo>
                  <a:lnTo>
                    <a:pt x="3977" y="745"/>
                  </a:lnTo>
                  <a:lnTo>
                    <a:pt x="3977" y="749"/>
                  </a:lnTo>
                  <a:lnTo>
                    <a:pt x="3974" y="749"/>
                  </a:lnTo>
                  <a:lnTo>
                    <a:pt x="3970" y="749"/>
                  </a:lnTo>
                  <a:lnTo>
                    <a:pt x="3970" y="752"/>
                  </a:lnTo>
                  <a:lnTo>
                    <a:pt x="3967" y="752"/>
                  </a:lnTo>
                  <a:lnTo>
                    <a:pt x="3957" y="755"/>
                  </a:lnTo>
                  <a:lnTo>
                    <a:pt x="3944" y="759"/>
                  </a:lnTo>
                  <a:lnTo>
                    <a:pt x="3934" y="755"/>
                  </a:lnTo>
                  <a:lnTo>
                    <a:pt x="3920" y="755"/>
                  </a:lnTo>
                  <a:lnTo>
                    <a:pt x="3907" y="752"/>
                  </a:lnTo>
                  <a:lnTo>
                    <a:pt x="3893" y="745"/>
                  </a:lnTo>
                  <a:lnTo>
                    <a:pt x="3883" y="739"/>
                  </a:lnTo>
                  <a:lnTo>
                    <a:pt x="3873" y="729"/>
                  </a:lnTo>
                  <a:lnTo>
                    <a:pt x="3863" y="718"/>
                  </a:lnTo>
                  <a:lnTo>
                    <a:pt x="3856" y="708"/>
                  </a:lnTo>
                  <a:lnTo>
                    <a:pt x="3853" y="695"/>
                  </a:lnTo>
                  <a:lnTo>
                    <a:pt x="3856" y="695"/>
                  </a:lnTo>
                  <a:lnTo>
                    <a:pt x="3860" y="702"/>
                  </a:lnTo>
                  <a:lnTo>
                    <a:pt x="3866" y="708"/>
                  </a:lnTo>
                  <a:lnTo>
                    <a:pt x="3877" y="718"/>
                  </a:lnTo>
                  <a:lnTo>
                    <a:pt x="3890" y="729"/>
                  </a:lnTo>
                  <a:lnTo>
                    <a:pt x="3903" y="735"/>
                  </a:lnTo>
                  <a:lnTo>
                    <a:pt x="3920" y="739"/>
                  </a:lnTo>
                  <a:lnTo>
                    <a:pt x="3940" y="739"/>
                  </a:lnTo>
                  <a:lnTo>
                    <a:pt x="3960" y="732"/>
                  </a:lnTo>
                  <a:lnTo>
                    <a:pt x="3984" y="718"/>
                  </a:lnTo>
                  <a:lnTo>
                    <a:pt x="3987" y="718"/>
                  </a:lnTo>
                  <a:lnTo>
                    <a:pt x="3987" y="722"/>
                  </a:lnTo>
                  <a:lnTo>
                    <a:pt x="3987" y="725"/>
                  </a:lnTo>
                  <a:lnTo>
                    <a:pt x="3994" y="735"/>
                  </a:lnTo>
                  <a:lnTo>
                    <a:pt x="4001" y="745"/>
                  </a:lnTo>
                  <a:lnTo>
                    <a:pt x="4007" y="755"/>
                  </a:lnTo>
                  <a:lnTo>
                    <a:pt x="4017" y="765"/>
                  </a:lnTo>
                  <a:lnTo>
                    <a:pt x="4028" y="776"/>
                  </a:lnTo>
                  <a:lnTo>
                    <a:pt x="4034" y="786"/>
                  </a:lnTo>
                  <a:lnTo>
                    <a:pt x="4041" y="792"/>
                  </a:lnTo>
                  <a:lnTo>
                    <a:pt x="4048" y="799"/>
                  </a:lnTo>
                  <a:lnTo>
                    <a:pt x="4051" y="802"/>
                  </a:lnTo>
                  <a:lnTo>
                    <a:pt x="4054" y="806"/>
                  </a:lnTo>
                  <a:lnTo>
                    <a:pt x="4058" y="809"/>
                  </a:lnTo>
                  <a:lnTo>
                    <a:pt x="4061" y="812"/>
                  </a:lnTo>
                  <a:lnTo>
                    <a:pt x="4064" y="816"/>
                  </a:lnTo>
                  <a:lnTo>
                    <a:pt x="4071" y="816"/>
                  </a:lnTo>
                  <a:lnTo>
                    <a:pt x="4075" y="819"/>
                  </a:lnTo>
                  <a:lnTo>
                    <a:pt x="4078" y="823"/>
                  </a:lnTo>
                  <a:lnTo>
                    <a:pt x="4081" y="826"/>
                  </a:lnTo>
                  <a:lnTo>
                    <a:pt x="4088" y="829"/>
                  </a:lnTo>
                  <a:lnTo>
                    <a:pt x="4091" y="829"/>
                  </a:lnTo>
                  <a:lnTo>
                    <a:pt x="4098" y="833"/>
                  </a:lnTo>
                  <a:lnTo>
                    <a:pt x="4108" y="836"/>
                  </a:lnTo>
                  <a:lnTo>
                    <a:pt x="4122" y="839"/>
                  </a:lnTo>
                  <a:lnTo>
                    <a:pt x="4135" y="839"/>
                  </a:lnTo>
                  <a:lnTo>
                    <a:pt x="4148" y="839"/>
                  </a:lnTo>
                  <a:lnTo>
                    <a:pt x="4162" y="839"/>
                  </a:lnTo>
                  <a:lnTo>
                    <a:pt x="4179" y="836"/>
                  </a:lnTo>
                  <a:lnTo>
                    <a:pt x="4192" y="829"/>
                  </a:lnTo>
                  <a:lnTo>
                    <a:pt x="4209" y="823"/>
                  </a:lnTo>
                  <a:lnTo>
                    <a:pt x="4222" y="812"/>
                  </a:lnTo>
                  <a:lnTo>
                    <a:pt x="4239" y="802"/>
                  </a:lnTo>
                  <a:lnTo>
                    <a:pt x="4252" y="792"/>
                  </a:lnTo>
                  <a:lnTo>
                    <a:pt x="4263" y="782"/>
                  </a:lnTo>
                  <a:lnTo>
                    <a:pt x="4269" y="772"/>
                  </a:lnTo>
                  <a:lnTo>
                    <a:pt x="4276" y="765"/>
                  </a:lnTo>
                  <a:lnTo>
                    <a:pt x="4283" y="759"/>
                  </a:lnTo>
                  <a:lnTo>
                    <a:pt x="4289" y="752"/>
                  </a:lnTo>
                  <a:lnTo>
                    <a:pt x="4293" y="745"/>
                  </a:lnTo>
                  <a:lnTo>
                    <a:pt x="4296" y="742"/>
                  </a:lnTo>
                  <a:lnTo>
                    <a:pt x="4296" y="735"/>
                  </a:lnTo>
                  <a:lnTo>
                    <a:pt x="4296" y="732"/>
                  </a:lnTo>
                  <a:lnTo>
                    <a:pt x="4289" y="735"/>
                  </a:lnTo>
                  <a:lnTo>
                    <a:pt x="4283" y="735"/>
                  </a:lnTo>
                  <a:lnTo>
                    <a:pt x="4276" y="739"/>
                  </a:lnTo>
                  <a:lnTo>
                    <a:pt x="4266" y="739"/>
                  </a:lnTo>
                  <a:lnTo>
                    <a:pt x="4256" y="739"/>
                  </a:lnTo>
                  <a:lnTo>
                    <a:pt x="4249" y="735"/>
                  </a:lnTo>
                  <a:lnTo>
                    <a:pt x="4239" y="735"/>
                  </a:lnTo>
                  <a:lnTo>
                    <a:pt x="4226" y="729"/>
                  </a:lnTo>
                  <a:lnTo>
                    <a:pt x="4216" y="722"/>
                  </a:lnTo>
                  <a:lnTo>
                    <a:pt x="4202" y="715"/>
                  </a:lnTo>
                  <a:lnTo>
                    <a:pt x="4205" y="715"/>
                  </a:lnTo>
                  <a:lnTo>
                    <a:pt x="4212" y="718"/>
                  </a:lnTo>
                  <a:lnTo>
                    <a:pt x="4219" y="722"/>
                  </a:lnTo>
                  <a:lnTo>
                    <a:pt x="4229" y="722"/>
                  </a:lnTo>
                  <a:lnTo>
                    <a:pt x="4242" y="725"/>
                  </a:lnTo>
                  <a:lnTo>
                    <a:pt x="4256" y="725"/>
                  </a:lnTo>
                  <a:lnTo>
                    <a:pt x="4269" y="725"/>
                  </a:lnTo>
                  <a:lnTo>
                    <a:pt x="4283" y="718"/>
                  </a:lnTo>
                  <a:lnTo>
                    <a:pt x="4296" y="712"/>
                  </a:lnTo>
                  <a:lnTo>
                    <a:pt x="4309" y="702"/>
                  </a:lnTo>
                  <a:lnTo>
                    <a:pt x="4306" y="7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Freeform 5"/>
            <p:cNvSpPr>
              <a:spLocks/>
            </p:cNvSpPr>
            <p:nvPr/>
          </p:nvSpPr>
          <p:spPr bwMode="auto">
            <a:xfrm>
              <a:off x="4198" y="1190"/>
              <a:ext cx="275" cy="279"/>
            </a:xfrm>
            <a:custGeom>
              <a:avLst/>
              <a:gdLst>
                <a:gd name="T0" fmla="*/ 229 w 275"/>
                <a:gd name="T1" fmla="*/ 67 h 279"/>
                <a:gd name="T2" fmla="*/ 151 w 275"/>
                <a:gd name="T3" fmla="*/ 14 h 279"/>
                <a:gd name="T4" fmla="*/ 98 w 275"/>
                <a:gd name="T5" fmla="*/ 7 h 279"/>
                <a:gd name="T6" fmla="*/ 34 w 275"/>
                <a:gd name="T7" fmla="*/ 57 h 279"/>
                <a:gd name="T8" fmla="*/ 0 w 275"/>
                <a:gd name="T9" fmla="*/ 121 h 279"/>
                <a:gd name="T10" fmla="*/ 14 w 275"/>
                <a:gd name="T11" fmla="*/ 135 h 279"/>
                <a:gd name="T12" fmla="*/ 34 w 275"/>
                <a:gd name="T13" fmla="*/ 128 h 279"/>
                <a:gd name="T14" fmla="*/ 51 w 275"/>
                <a:gd name="T15" fmla="*/ 128 h 279"/>
                <a:gd name="T16" fmla="*/ 37 w 275"/>
                <a:gd name="T17" fmla="*/ 135 h 279"/>
                <a:gd name="T18" fmla="*/ 14 w 275"/>
                <a:gd name="T19" fmla="*/ 148 h 279"/>
                <a:gd name="T20" fmla="*/ 7 w 275"/>
                <a:gd name="T21" fmla="*/ 155 h 279"/>
                <a:gd name="T22" fmla="*/ 7 w 275"/>
                <a:gd name="T23" fmla="*/ 155 h 279"/>
                <a:gd name="T24" fmla="*/ 10 w 275"/>
                <a:gd name="T25" fmla="*/ 165 h 279"/>
                <a:gd name="T26" fmla="*/ 27 w 275"/>
                <a:gd name="T27" fmla="*/ 212 h 279"/>
                <a:gd name="T28" fmla="*/ 74 w 275"/>
                <a:gd name="T29" fmla="*/ 262 h 279"/>
                <a:gd name="T30" fmla="*/ 84 w 275"/>
                <a:gd name="T31" fmla="*/ 266 h 279"/>
                <a:gd name="T32" fmla="*/ 61 w 275"/>
                <a:gd name="T33" fmla="*/ 239 h 279"/>
                <a:gd name="T34" fmla="*/ 44 w 275"/>
                <a:gd name="T35" fmla="*/ 208 h 279"/>
                <a:gd name="T36" fmla="*/ 57 w 275"/>
                <a:gd name="T37" fmla="*/ 219 h 279"/>
                <a:gd name="T38" fmla="*/ 64 w 275"/>
                <a:gd name="T39" fmla="*/ 222 h 279"/>
                <a:gd name="T40" fmla="*/ 88 w 275"/>
                <a:gd name="T41" fmla="*/ 252 h 279"/>
                <a:gd name="T42" fmla="*/ 124 w 275"/>
                <a:gd name="T43" fmla="*/ 272 h 279"/>
                <a:gd name="T44" fmla="*/ 151 w 275"/>
                <a:gd name="T45" fmla="*/ 279 h 279"/>
                <a:gd name="T46" fmla="*/ 161 w 275"/>
                <a:gd name="T47" fmla="*/ 276 h 279"/>
                <a:gd name="T48" fmla="*/ 168 w 275"/>
                <a:gd name="T49" fmla="*/ 269 h 279"/>
                <a:gd name="T50" fmla="*/ 175 w 275"/>
                <a:gd name="T51" fmla="*/ 249 h 279"/>
                <a:gd name="T52" fmla="*/ 185 w 275"/>
                <a:gd name="T53" fmla="*/ 229 h 279"/>
                <a:gd name="T54" fmla="*/ 192 w 275"/>
                <a:gd name="T55" fmla="*/ 219 h 279"/>
                <a:gd name="T56" fmla="*/ 178 w 275"/>
                <a:gd name="T57" fmla="*/ 235 h 279"/>
                <a:gd name="T58" fmla="*/ 161 w 275"/>
                <a:gd name="T59" fmla="*/ 259 h 279"/>
                <a:gd name="T60" fmla="*/ 141 w 275"/>
                <a:gd name="T61" fmla="*/ 252 h 279"/>
                <a:gd name="T62" fmla="*/ 98 w 275"/>
                <a:gd name="T63" fmla="*/ 202 h 279"/>
                <a:gd name="T64" fmla="*/ 77 w 275"/>
                <a:gd name="T65" fmla="*/ 131 h 279"/>
                <a:gd name="T66" fmla="*/ 88 w 275"/>
                <a:gd name="T67" fmla="*/ 88 h 279"/>
                <a:gd name="T68" fmla="*/ 101 w 275"/>
                <a:gd name="T69" fmla="*/ 64 h 279"/>
                <a:gd name="T70" fmla="*/ 94 w 275"/>
                <a:gd name="T71" fmla="*/ 71 h 279"/>
                <a:gd name="T72" fmla="*/ 74 w 275"/>
                <a:gd name="T73" fmla="*/ 101 h 279"/>
                <a:gd name="T74" fmla="*/ 67 w 275"/>
                <a:gd name="T75" fmla="*/ 148 h 279"/>
                <a:gd name="T76" fmla="*/ 77 w 275"/>
                <a:gd name="T77" fmla="*/ 182 h 279"/>
                <a:gd name="T78" fmla="*/ 108 w 275"/>
                <a:gd name="T79" fmla="*/ 235 h 279"/>
                <a:gd name="T80" fmla="*/ 128 w 275"/>
                <a:gd name="T81" fmla="*/ 255 h 279"/>
                <a:gd name="T82" fmla="*/ 128 w 275"/>
                <a:gd name="T83" fmla="*/ 259 h 279"/>
                <a:gd name="T84" fmla="*/ 111 w 275"/>
                <a:gd name="T85" fmla="*/ 249 h 279"/>
                <a:gd name="T86" fmla="*/ 84 w 275"/>
                <a:gd name="T87" fmla="*/ 215 h 279"/>
                <a:gd name="T88" fmla="*/ 61 w 275"/>
                <a:gd name="T89" fmla="*/ 161 h 279"/>
                <a:gd name="T90" fmla="*/ 67 w 275"/>
                <a:gd name="T91" fmla="*/ 91 h 279"/>
                <a:gd name="T92" fmla="*/ 98 w 275"/>
                <a:gd name="T93" fmla="*/ 44 h 279"/>
                <a:gd name="T94" fmla="*/ 269 w 275"/>
                <a:gd name="T95" fmla="*/ 108 h 279"/>
                <a:gd name="T96" fmla="*/ 272 w 275"/>
                <a:gd name="T97" fmla="*/ 108 h 279"/>
                <a:gd name="T98" fmla="*/ 275 w 275"/>
                <a:gd name="T99" fmla="*/ 104 h 2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5" h="279">
                  <a:moveTo>
                    <a:pt x="272" y="101"/>
                  </a:moveTo>
                  <a:lnTo>
                    <a:pt x="262" y="91"/>
                  </a:lnTo>
                  <a:lnTo>
                    <a:pt x="245" y="81"/>
                  </a:lnTo>
                  <a:lnTo>
                    <a:pt x="229" y="67"/>
                  </a:lnTo>
                  <a:lnTo>
                    <a:pt x="208" y="54"/>
                  </a:lnTo>
                  <a:lnTo>
                    <a:pt x="188" y="41"/>
                  </a:lnTo>
                  <a:lnTo>
                    <a:pt x="168" y="27"/>
                  </a:lnTo>
                  <a:lnTo>
                    <a:pt x="151" y="14"/>
                  </a:lnTo>
                  <a:lnTo>
                    <a:pt x="138" y="7"/>
                  </a:lnTo>
                  <a:lnTo>
                    <a:pt x="128" y="0"/>
                  </a:lnTo>
                  <a:lnTo>
                    <a:pt x="121" y="0"/>
                  </a:lnTo>
                  <a:lnTo>
                    <a:pt x="98" y="7"/>
                  </a:lnTo>
                  <a:lnTo>
                    <a:pt x="81" y="17"/>
                  </a:lnTo>
                  <a:lnTo>
                    <a:pt x="61" y="27"/>
                  </a:lnTo>
                  <a:lnTo>
                    <a:pt x="47" y="41"/>
                  </a:lnTo>
                  <a:lnTo>
                    <a:pt x="34" y="57"/>
                  </a:lnTo>
                  <a:lnTo>
                    <a:pt x="20" y="71"/>
                  </a:lnTo>
                  <a:lnTo>
                    <a:pt x="14" y="88"/>
                  </a:lnTo>
                  <a:lnTo>
                    <a:pt x="7" y="104"/>
                  </a:lnTo>
                  <a:lnTo>
                    <a:pt x="0" y="121"/>
                  </a:lnTo>
                  <a:lnTo>
                    <a:pt x="0" y="141"/>
                  </a:lnTo>
                  <a:lnTo>
                    <a:pt x="4" y="138"/>
                  </a:lnTo>
                  <a:lnTo>
                    <a:pt x="7" y="135"/>
                  </a:lnTo>
                  <a:lnTo>
                    <a:pt x="14" y="135"/>
                  </a:lnTo>
                  <a:lnTo>
                    <a:pt x="17" y="131"/>
                  </a:lnTo>
                  <a:lnTo>
                    <a:pt x="24" y="131"/>
                  </a:lnTo>
                  <a:lnTo>
                    <a:pt x="30" y="131"/>
                  </a:lnTo>
                  <a:lnTo>
                    <a:pt x="34" y="128"/>
                  </a:lnTo>
                  <a:lnTo>
                    <a:pt x="41" y="128"/>
                  </a:lnTo>
                  <a:lnTo>
                    <a:pt x="47" y="128"/>
                  </a:lnTo>
                  <a:lnTo>
                    <a:pt x="51" y="128"/>
                  </a:lnTo>
                  <a:lnTo>
                    <a:pt x="47" y="131"/>
                  </a:lnTo>
                  <a:lnTo>
                    <a:pt x="44" y="131"/>
                  </a:lnTo>
                  <a:lnTo>
                    <a:pt x="41" y="131"/>
                  </a:lnTo>
                  <a:lnTo>
                    <a:pt x="37" y="135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7" y="145"/>
                  </a:lnTo>
                  <a:lnTo>
                    <a:pt x="14" y="148"/>
                  </a:lnTo>
                  <a:lnTo>
                    <a:pt x="7" y="151"/>
                  </a:lnTo>
                  <a:lnTo>
                    <a:pt x="7" y="155"/>
                  </a:lnTo>
                  <a:lnTo>
                    <a:pt x="10" y="165"/>
                  </a:lnTo>
                  <a:lnTo>
                    <a:pt x="10" y="175"/>
                  </a:lnTo>
                  <a:lnTo>
                    <a:pt x="17" y="185"/>
                  </a:lnTo>
                  <a:lnTo>
                    <a:pt x="20" y="198"/>
                  </a:lnTo>
                  <a:lnTo>
                    <a:pt x="27" y="212"/>
                  </a:lnTo>
                  <a:lnTo>
                    <a:pt x="37" y="225"/>
                  </a:lnTo>
                  <a:lnTo>
                    <a:pt x="47" y="239"/>
                  </a:lnTo>
                  <a:lnTo>
                    <a:pt x="61" y="249"/>
                  </a:lnTo>
                  <a:lnTo>
                    <a:pt x="74" y="262"/>
                  </a:lnTo>
                  <a:lnTo>
                    <a:pt x="94" y="272"/>
                  </a:lnTo>
                  <a:lnTo>
                    <a:pt x="91" y="272"/>
                  </a:lnTo>
                  <a:lnTo>
                    <a:pt x="88" y="269"/>
                  </a:lnTo>
                  <a:lnTo>
                    <a:pt x="84" y="266"/>
                  </a:lnTo>
                  <a:lnTo>
                    <a:pt x="81" y="262"/>
                  </a:lnTo>
                  <a:lnTo>
                    <a:pt x="74" y="255"/>
                  </a:lnTo>
                  <a:lnTo>
                    <a:pt x="67" y="249"/>
                  </a:lnTo>
                  <a:lnTo>
                    <a:pt x="61" y="239"/>
                  </a:lnTo>
                  <a:lnTo>
                    <a:pt x="54" y="229"/>
                  </a:lnTo>
                  <a:lnTo>
                    <a:pt x="47" y="219"/>
                  </a:lnTo>
                  <a:lnTo>
                    <a:pt x="41" y="205"/>
                  </a:lnTo>
                  <a:lnTo>
                    <a:pt x="44" y="208"/>
                  </a:lnTo>
                  <a:lnTo>
                    <a:pt x="51" y="212"/>
                  </a:lnTo>
                  <a:lnTo>
                    <a:pt x="54" y="212"/>
                  </a:lnTo>
                  <a:lnTo>
                    <a:pt x="57" y="215"/>
                  </a:lnTo>
                  <a:lnTo>
                    <a:pt x="57" y="219"/>
                  </a:lnTo>
                  <a:lnTo>
                    <a:pt x="61" y="219"/>
                  </a:lnTo>
                  <a:lnTo>
                    <a:pt x="64" y="219"/>
                  </a:lnTo>
                  <a:lnTo>
                    <a:pt x="64" y="222"/>
                  </a:lnTo>
                  <a:lnTo>
                    <a:pt x="71" y="232"/>
                  </a:lnTo>
                  <a:lnTo>
                    <a:pt x="81" y="242"/>
                  </a:lnTo>
                  <a:lnTo>
                    <a:pt x="88" y="252"/>
                  </a:lnTo>
                  <a:lnTo>
                    <a:pt x="98" y="259"/>
                  </a:lnTo>
                  <a:lnTo>
                    <a:pt x="104" y="266"/>
                  </a:lnTo>
                  <a:lnTo>
                    <a:pt x="114" y="269"/>
                  </a:lnTo>
                  <a:lnTo>
                    <a:pt x="124" y="272"/>
                  </a:lnTo>
                  <a:lnTo>
                    <a:pt x="131" y="276"/>
                  </a:lnTo>
                  <a:lnTo>
                    <a:pt x="141" y="279"/>
                  </a:lnTo>
                  <a:lnTo>
                    <a:pt x="148" y="279"/>
                  </a:lnTo>
                  <a:lnTo>
                    <a:pt x="151" y="279"/>
                  </a:lnTo>
                  <a:lnTo>
                    <a:pt x="155" y="279"/>
                  </a:lnTo>
                  <a:lnTo>
                    <a:pt x="158" y="279"/>
                  </a:lnTo>
                  <a:lnTo>
                    <a:pt x="161" y="276"/>
                  </a:lnTo>
                  <a:lnTo>
                    <a:pt x="165" y="272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8" y="266"/>
                  </a:lnTo>
                  <a:lnTo>
                    <a:pt x="171" y="259"/>
                  </a:lnTo>
                  <a:lnTo>
                    <a:pt x="175" y="255"/>
                  </a:lnTo>
                  <a:lnTo>
                    <a:pt x="175" y="249"/>
                  </a:lnTo>
                  <a:lnTo>
                    <a:pt x="178" y="245"/>
                  </a:lnTo>
                  <a:lnTo>
                    <a:pt x="182" y="239"/>
                  </a:lnTo>
                  <a:lnTo>
                    <a:pt x="182" y="232"/>
                  </a:lnTo>
                  <a:lnTo>
                    <a:pt x="185" y="229"/>
                  </a:lnTo>
                  <a:lnTo>
                    <a:pt x="188" y="225"/>
                  </a:lnTo>
                  <a:lnTo>
                    <a:pt x="192" y="219"/>
                  </a:lnTo>
                  <a:lnTo>
                    <a:pt x="195" y="215"/>
                  </a:lnTo>
                  <a:lnTo>
                    <a:pt x="192" y="219"/>
                  </a:lnTo>
                  <a:lnTo>
                    <a:pt x="192" y="222"/>
                  </a:lnTo>
                  <a:lnTo>
                    <a:pt x="188" y="225"/>
                  </a:lnTo>
                  <a:lnTo>
                    <a:pt x="182" y="229"/>
                  </a:lnTo>
                  <a:lnTo>
                    <a:pt x="178" y="235"/>
                  </a:lnTo>
                  <a:lnTo>
                    <a:pt x="171" y="242"/>
                  </a:lnTo>
                  <a:lnTo>
                    <a:pt x="168" y="249"/>
                  </a:lnTo>
                  <a:lnTo>
                    <a:pt x="165" y="255"/>
                  </a:lnTo>
                  <a:lnTo>
                    <a:pt x="161" y="259"/>
                  </a:lnTo>
                  <a:lnTo>
                    <a:pt x="158" y="262"/>
                  </a:lnTo>
                  <a:lnTo>
                    <a:pt x="155" y="262"/>
                  </a:lnTo>
                  <a:lnTo>
                    <a:pt x="148" y="259"/>
                  </a:lnTo>
                  <a:lnTo>
                    <a:pt x="141" y="252"/>
                  </a:lnTo>
                  <a:lnTo>
                    <a:pt x="131" y="245"/>
                  </a:lnTo>
                  <a:lnTo>
                    <a:pt x="118" y="232"/>
                  </a:lnTo>
                  <a:lnTo>
                    <a:pt x="108" y="219"/>
                  </a:lnTo>
                  <a:lnTo>
                    <a:pt x="98" y="202"/>
                  </a:lnTo>
                  <a:lnTo>
                    <a:pt x="88" y="185"/>
                  </a:lnTo>
                  <a:lnTo>
                    <a:pt x="81" y="165"/>
                  </a:lnTo>
                  <a:lnTo>
                    <a:pt x="77" y="145"/>
                  </a:lnTo>
                  <a:lnTo>
                    <a:pt x="77" y="131"/>
                  </a:lnTo>
                  <a:lnTo>
                    <a:pt x="81" y="118"/>
                  </a:lnTo>
                  <a:lnTo>
                    <a:pt x="81" y="104"/>
                  </a:lnTo>
                  <a:lnTo>
                    <a:pt x="84" y="94"/>
                  </a:lnTo>
                  <a:lnTo>
                    <a:pt x="88" y="88"/>
                  </a:lnTo>
                  <a:lnTo>
                    <a:pt x="94" y="77"/>
                  </a:lnTo>
                  <a:lnTo>
                    <a:pt x="98" y="71"/>
                  </a:lnTo>
                  <a:lnTo>
                    <a:pt x="101" y="67"/>
                  </a:lnTo>
                  <a:lnTo>
                    <a:pt x="101" y="64"/>
                  </a:lnTo>
                  <a:lnTo>
                    <a:pt x="98" y="67"/>
                  </a:lnTo>
                  <a:lnTo>
                    <a:pt x="94" y="71"/>
                  </a:lnTo>
                  <a:lnTo>
                    <a:pt x="91" y="74"/>
                  </a:lnTo>
                  <a:lnTo>
                    <a:pt x="84" y="81"/>
                  </a:lnTo>
                  <a:lnTo>
                    <a:pt x="81" y="91"/>
                  </a:lnTo>
                  <a:lnTo>
                    <a:pt x="74" y="101"/>
                  </a:lnTo>
                  <a:lnTo>
                    <a:pt x="71" y="114"/>
                  </a:lnTo>
                  <a:lnTo>
                    <a:pt x="67" y="128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71" y="158"/>
                  </a:lnTo>
                  <a:lnTo>
                    <a:pt x="74" y="168"/>
                  </a:lnTo>
                  <a:lnTo>
                    <a:pt x="77" y="182"/>
                  </a:lnTo>
                  <a:lnTo>
                    <a:pt x="81" y="195"/>
                  </a:lnTo>
                  <a:lnTo>
                    <a:pt x="88" y="208"/>
                  </a:lnTo>
                  <a:lnTo>
                    <a:pt x="98" y="222"/>
                  </a:lnTo>
                  <a:lnTo>
                    <a:pt x="108" y="235"/>
                  </a:lnTo>
                  <a:lnTo>
                    <a:pt x="121" y="249"/>
                  </a:lnTo>
                  <a:lnTo>
                    <a:pt x="124" y="252"/>
                  </a:lnTo>
                  <a:lnTo>
                    <a:pt x="128" y="252"/>
                  </a:lnTo>
                  <a:lnTo>
                    <a:pt x="128" y="255"/>
                  </a:lnTo>
                  <a:lnTo>
                    <a:pt x="128" y="259"/>
                  </a:lnTo>
                  <a:lnTo>
                    <a:pt x="124" y="255"/>
                  </a:lnTo>
                  <a:lnTo>
                    <a:pt x="121" y="255"/>
                  </a:lnTo>
                  <a:lnTo>
                    <a:pt x="111" y="249"/>
                  </a:lnTo>
                  <a:lnTo>
                    <a:pt x="104" y="242"/>
                  </a:lnTo>
                  <a:lnTo>
                    <a:pt x="98" y="232"/>
                  </a:lnTo>
                  <a:lnTo>
                    <a:pt x="91" y="225"/>
                  </a:lnTo>
                  <a:lnTo>
                    <a:pt x="84" y="215"/>
                  </a:lnTo>
                  <a:lnTo>
                    <a:pt x="77" y="205"/>
                  </a:lnTo>
                  <a:lnTo>
                    <a:pt x="71" y="192"/>
                  </a:lnTo>
                  <a:lnTo>
                    <a:pt x="67" y="178"/>
                  </a:lnTo>
                  <a:lnTo>
                    <a:pt x="61" y="161"/>
                  </a:lnTo>
                  <a:lnTo>
                    <a:pt x="57" y="145"/>
                  </a:lnTo>
                  <a:lnTo>
                    <a:pt x="61" y="125"/>
                  </a:lnTo>
                  <a:lnTo>
                    <a:pt x="64" y="104"/>
                  </a:lnTo>
                  <a:lnTo>
                    <a:pt x="67" y="91"/>
                  </a:lnTo>
                  <a:lnTo>
                    <a:pt x="74" y="77"/>
                  </a:lnTo>
                  <a:lnTo>
                    <a:pt x="81" y="64"/>
                  </a:lnTo>
                  <a:lnTo>
                    <a:pt x="88" y="54"/>
                  </a:lnTo>
                  <a:lnTo>
                    <a:pt x="98" y="44"/>
                  </a:lnTo>
                  <a:lnTo>
                    <a:pt x="104" y="37"/>
                  </a:lnTo>
                  <a:lnTo>
                    <a:pt x="114" y="27"/>
                  </a:lnTo>
                  <a:lnTo>
                    <a:pt x="121" y="20"/>
                  </a:lnTo>
                  <a:lnTo>
                    <a:pt x="269" y="108"/>
                  </a:lnTo>
                  <a:lnTo>
                    <a:pt x="272" y="108"/>
                  </a:lnTo>
                  <a:lnTo>
                    <a:pt x="275" y="108"/>
                  </a:lnTo>
                  <a:lnTo>
                    <a:pt x="275" y="104"/>
                  </a:lnTo>
                  <a:lnTo>
                    <a:pt x="27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0" name="Freeform 6"/>
            <p:cNvSpPr>
              <a:spLocks/>
            </p:cNvSpPr>
            <p:nvPr/>
          </p:nvSpPr>
          <p:spPr bwMode="auto">
            <a:xfrm>
              <a:off x="1087" y="2463"/>
              <a:ext cx="238" cy="558"/>
            </a:xfrm>
            <a:custGeom>
              <a:avLst/>
              <a:gdLst>
                <a:gd name="T0" fmla="*/ 0 w 238"/>
                <a:gd name="T1" fmla="*/ 7 h 558"/>
                <a:gd name="T2" fmla="*/ 3 w 238"/>
                <a:gd name="T3" fmla="*/ 77 h 558"/>
                <a:gd name="T4" fmla="*/ 10 w 238"/>
                <a:gd name="T5" fmla="*/ 144 h 558"/>
                <a:gd name="T6" fmla="*/ 20 w 238"/>
                <a:gd name="T7" fmla="*/ 208 h 558"/>
                <a:gd name="T8" fmla="*/ 37 w 238"/>
                <a:gd name="T9" fmla="*/ 269 h 558"/>
                <a:gd name="T10" fmla="*/ 57 w 238"/>
                <a:gd name="T11" fmla="*/ 326 h 558"/>
                <a:gd name="T12" fmla="*/ 84 w 238"/>
                <a:gd name="T13" fmla="*/ 380 h 558"/>
                <a:gd name="T14" fmla="*/ 111 w 238"/>
                <a:gd name="T15" fmla="*/ 430 h 558"/>
                <a:gd name="T16" fmla="*/ 141 w 238"/>
                <a:gd name="T17" fmla="*/ 477 h 558"/>
                <a:gd name="T18" fmla="*/ 174 w 238"/>
                <a:gd name="T19" fmla="*/ 517 h 558"/>
                <a:gd name="T20" fmla="*/ 208 w 238"/>
                <a:gd name="T21" fmla="*/ 558 h 558"/>
                <a:gd name="T22" fmla="*/ 221 w 238"/>
                <a:gd name="T23" fmla="*/ 534 h 558"/>
                <a:gd name="T24" fmla="*/ 228 w 238"/>
                <a:gd name="T25" fmla="*/ 514 h 558"/>
                <a:gd name="T26" fmla="*/ 235 w 238"/>
                <a:gd name="T27" fmla="*/ 494 h 558"/>
                <a:gd name="T28" fmla="*/ 238 w 238"/>
                <a:gd name="T29" fmla="*/ 477 h 558"/>
                <a:gd name="T30" fmla="*/ 238 w 238"/>
                <a:gd name="T31" fmla="*/ 463 h 558"/>
                <a:gd name="T32" fmla="*/ 238 w 238"/>
                <a:gd name="T33" fmla="*/ 453 h 558"/>
                <a:gd name="T34" fmla="*/ 238 w 238"/>
                <a:gd name="T35" fmla="*/ 443 h 558"/>
                <a:gd name="T36" fmla="*/ 238 w 238"/>
                <a:gd name="T37" fmla="*/ 437 h 558"/>
                <a:gd name="T38" fmla="*/ 235 w 238"/>
                <a:gd name="T39" fmla="*/ 433 h 558"/>
                <a:gd name="T40" fmla="*/ 235 w 238"/>
                <a:gd name="T41" fmla="*/ 430 h 558"/>
                <a:gd name="T42" fmla="*/ 67 w 238"/>
                <a:gd name="T43" fmla="*/ 74 h 558"/>
                <a:gd name="T44" fmla="*/ 64 w 238"/>
                <a:gd name="T45" fmla="*/ 71 h 558"/>
                <a:gd name="T46" fmla="*/ 60 w 238"/>
                <a:gd name="T47" fmla="*/ 64 h 558"/>
                <a:gd name="T48" fmla="*/ 54 w 238"/>
                <a:gd name="T49" fmla="*/ 54 h 558"/>
                <a:gd name="T50" fmla="*/ 43 w 238"/>
                <a:gd name="T51" fmla="*/ 40 h 558"/>
                <a:gd name="T52" fmla="*/ 33 w 238"/>
                <a:gd name="T53" fmla="*/ 27 h 558"/>
                <a:gd name="T54" fmla="*/ 23 w 238"/>
                <a:gd name="T55" fmla="*/ 13 h 558"/>
                <a:gd name="T56" fmla="*/ 17 w 238"/>
                <a:gd name="T57" fmla="*/ 3 h 558"/>
                <a:gd name="T58" fmla="*/ 7 w 238"/>
                <a:gd name="T59" fmla="*/ 0 h 558"/>
                <a:gd name="T60" fmla="*/ 3 w 238"/>
                <a:gd name="T61" fmla="*/ 0 h 558"/>
                <a:gd name="T62" fmla="*/ 0 w 238"/>
                <a:gd name="T63" fmla="*/ 7 h 558"/>
                <a:gd name="T64" fmla="*/ 0 w 238"/>
                <a:gd name="T65" fmla="*/ 7 h 5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" h="558">
                  <a:moveTo>
                    <a:pt x="0" y="7"/>
                  </a:moveTo>
                  <a:lnTo>
                    <a:pt x="3" y="77"/>
                  </a:lnTo>
                  <a:lnTo>
                    <a:pt x="10" y="144"/>
                  </a:lnTo>
                  <a:lnTo>
                    <a:pt x="20" y="208"/>
                  </a:lnTo>
                  <a:lnTo>
                    <a:pt x="37" y="269"/>
                  </a:lnTo>
                  <a:lnTo>
                    <a:pt x="57" y="326"/>
                  </a:lnTo>
                  <a:lnTo>
                    <a:pt x="84" y="380"/>
                  </a:lnTo>
                  <a:lnTo>
                    <a:pt x="111" y="430"/>
                  </a:lnTo>
                  <a:lnTo>
                    <a:pt x="141" y="477"/>
                  </a:lnTo>
                  <a:lnTo>
                    <a:pt x="174" y="517"/>
                  </a:lnTo>
                  <a:lnTo>
                    <a:pt x="208" y="558"/>
                  </a:lnTo>
                  <a:lnTo>
                    <a:pt x="221" y="534"/>
                  </a:lnTo>
                  <a:lnTo>
                    <a:pt x="228" y="514"/>
                  </a:lnTo>
                  <a:lnTo>
                    <a:pt x="235" y="494"/>
                  </a:lnTo>
                  <a:lnTo>
                    <a:pt x="238" y="477"/>
                  </a:lnTo>
                  <a:lnTo>
                    <a:pt x="238" y="463"/>
                  </a:lnTo>
                  <a:lnTo>
                    <a:pt x="238" y="453"/>
                  </a:lnTo>
                  <a:lnTo>
                    <a:pt x="238" y="443"/>
                  </a:lnTo>
                  <a:lnTo>
                    <a:pt x="238" y="437"/>
                  </a:lnTo>
                  <a:lnTo>
                    <a:pt x="235" y="433"/>
                  </a:lnTo>
                  <a:lnTo>
                    <a:pt x="235" y="430"/>
                  </a:lnTo>
                  <a:lnTo>
                    <a:pt x="67" y="74"/>
                  </a:lnTo>
                  <a:lnTo>
                    <a:pt x="64" y="71"/>
                  </a:lnTo>
                  <a:lnTo>
                    <a:pt x="60" y="64"/>
                  </a:lnTo>
                  <a:lnTo>
                    <a:pt x="54" y="54"/>
                  </a:lnTo>
                  <a:lnTo>
                    <a:pt x="43" y="40"/>
                  </a:lnTo>
                  <a:lnTo>
                    <a:pt x="33" y="27"/>
                  </a:lnTo>
                  <a:lnTo>
                    <a:pt x="23" y="13"/>
                  </a:lnTo>
                  <a:lnTo>
                    <a:pt x="17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1" name="Freeform 7"/>
            <p:cNvSpPr>
              <a:spLocks/>
            </p:cNvSpPr>
            <p:nvPr/>
          </p:nvSpPr>
          <p:spPr bwMode="auto">
            <a:xfrm>
              <a:off x="1047" y="2453"/>
              <a:ext cx="238" cy="615"/>
            </a:xfrm>
            <a:custGeom>
              <a:avLst/>
              <a:gdLst>
                <a:gd name="T0" fmla="*/ 16 w 238"/>
                <a:gd name="T1" fmla="*/ 54 h 615"/>
                <a:gd name="T2" fmla="*/ 16 w 238"/>
                <a:gd name="T3" fmla="*/ 37 h 615"/>
                <a:gd name="T4" fmla="*/ 16 w 238"/>
                <a:gd name="T5" fmla="*/ 20 h 615"/>
                <a:gd name="T6" fmla="*/ 13 w 238"/>
                <a:gd name="T7" fmla="*/ 10 h 615"/>
                <a:gd name="T8" fmla="*/ 10 w 238"/>
                <a:gd name="T9" fmla="*/ 3 h 615"/>
                <a:gd name="T10" fmla="*/ 10 w 238"/>
                <a:gd name="T11" fmla="*/ 0 h 615"/>
                <a:gd name="T12" fmla="*/ 6 w 238"/>
                <a:gd name="T13" fmla="*/ 3 h 615"/>
                <a:gd name="T14" fmla="*/ 6 w 238"/>
                <a:gd name="T15" fmla="*/ 13 h 615"/>
                <a:gd name="T16" fmla="*/ 3 w 238"/>
                <a:gd name="T17" fmla="*/ 27 h 615"/>
                <a:gd name="T18" fmla="*/ 3 w 238"/>
                <a:gd name="T19" fmla="*/ 47 h 615"/>
                <a:gd name="T20" fmla="*/ 0 w 238"/>
                <a:gd name="T21" fmla="*/ 74 h 615"/>
                <a:gd name="T22" fmla="*/ 3 w 238"/>
                <a:gd name="T23" fmla="*/ 121 h 615"/>
                <a:gd name="T24" fmla="*/ 3 w 238"/>
                <a:gd name="T25" fmla="*/ 171 h 615"/>
                <a:gd name="T26" fmla="*/ 10 w 238"/>
                <a:gd name="T27" fmla="*/ 222 h 615"/>
                <a:gd name="T28" fmla="*/ 20 w 238"/>
                <a:gd name="T29" fmla="*/ 275 h 615"/>
                <a:gd name="T30" fmla="*/ 33 w 238"/>
                <a:gd name="T31" fmla="*/ 332 h 615"/>
                <a:gd name="T32" fmla="*/ 53 w 238"/>
                <a:gd name="T33" fmla="*/ 386 h 615"/>
                <a:gd name="T34" fmla="*/ 77 w 238"/>
                <a:gd name="T35" fmla="*/ 440 h 615"/>
                <a:gd name="T36" fmla="*/ 107 w 238"/>
                <a:gd name="T37" fmla="*/ 490 h 615"/>
                <a:gd name="T38" fmla="*/ 141 w 238"/>
                <a:gd name="T39" fmla="*/ 541 h 615"/>
                <a:gd name="T40" fmla="*/ 184 w 238"/>
                <a:gd name="T41" fmla="*/ 588 h 615"/>
                <a:gd name="T42" fmla="*/ 218 w 238"/>
                <a:gd name="T43" fmla="*/ 615 h 615"/>
                <a:gd name="T44" fmla="*/ 218 w 238"/>
                <a:gd name="T45" fmla="*/ 611 h 615"/>
                <a:gd name="T46" fmla="*/ 221 w 238"/>
                <a:gd name="T47" fmla="*/ 608 h 615"/>
                <a:gd name="T48" fmla="*/ 224 w 238"/>
                <a:gd name="T49" fmla="*/ 608 h 615"/>
                <a:gd name="T50" fmla="*/ 224 w 238"/>
                <a:gd name="T51" fmla="*/ 604 h 615"/>
                <a:gd name="T52" fmla="*/ 228 w 238"/>
                <a:gd name="T53" fmla="*/ 601 h 615"/>
                <a:gd name="T54" fmla="*/ 231 w 238"/>
                <a:gd name="T55" fmla="*/ 598 h 615"/>
                <a:gd name="T56" fmla="*/ 231 w 238"/>
                <a:gd name="T57" fmla="*/ 594 h 615"/>
                <a:gd name="T58" fmla="*/ 235 w 238"/>
                <a:gd name="T59" fmla="*/ 591 h 615"/>
                <a:gd name="T60" fmla="*/ 238 w 238"/>
                <a:gd name="T61" fmla="*/ 588 h 615"/>
                <a:gd name="T62" fmla="*/ 238 w 238"/>
                <a:gd name="T63" fmla="*/ 584 h 615"/>
                <a:gd name="T64" fmla="*/ 191 w 238"/>
                <a:gd name="T65" fmla="*/ 537 h 615"/>
                <a:gd name="T66" fmla="*/ 154 w 238"/>
                <a:gd name="T67" fmla="*/ 487 h 615"/>
                <a:gd name="T68" fmla="*/ 120 w 238"/>
                <a:gd name="T69" fmla="*/ 433 h 615"/>
                <a:gd name="T70" fmla="*/ 90 w 238"/>
                <a:gd name="T71" fmla="*/ 379 h 615"/>
                <a:gd name="T72" fmla="*/ 70 w 238"/>
                <a:gd name="T73" fmla="*/ 322 h 615"/>
                <a:gd name="T74" fmla="*/ 53 w 238"/>
                <a:gd name="T75" fmla="*/ 265 h 615"/>
                <a:gd name="T76" fmla="*/ 40 w 238"/>
                <a:gd name="T77" fmla="*/ 212 h 615"/>
                <a:gd name="T78" fmla="*/ 30 w 238"/>
                <a:gd name="T79" fmla="*/ 154 h 615"/>
                <a:gd name="T80" fmla="*/ 23 w 238"/>
                <a:gd name="T81" fmla="*/ 104 h 615"/>
                <a:gd name="T82" fmla="*/ 20 w 238"/>
                <a:gd name="T83" fmla="*/ 54 h 615"/>
                <a:gd name="T84" fmla="*/ 20 w 238"/>
                <a:gd name="T85" fmla="*/ 54 h 615"/>
                <a:gd name="T86" fmla="*/ 16 w 238"/>
                <a:gd name="T87" fmla="*/ 54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8" h="615">
                  <a:moveTo>
                    <a:pt x="16" y="54"/>
                  </a:moveTo>
                  <a:lnTo>
                    <a:pt x="16" y="37"/>
                  </a:lnTo>
                  <a:lnTo>
                    <a:pt x="16" y="20"/>
                  </a:lnTo>
                  <a:lnTo>
                    <a:pt x="13" y="10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6" y="3"/>
                  </a:lnTo>
                  <a:lnTo>
                    <a:pt x="6" y="13"/>
                  </a:lnTo>
                  <a:lnTo>
                    <a:pt x="3" y="27"/>
                  </a:lnTo>
                  <a:lnTo>
                    <a:pt x="3" y="47"/>
                  </a:lnTo>
                  <a:lnTo>
                    <a:pt x="0" y="74"/>
                  </a:lnTo>
                  <a:lnTo>
                    <a:pt x="3" y="121"/>
                  </a:lnTo>
                  <a:lnTo>
                    <a:pt x="3" y="171"/>
                  </a:lnTo>
                  <a:lnTo>
                    <a:pt x="10" y="222"/>
                  </a:lnTo>
                  <a:lnTo>
                    <a:pt x="20" y="275"/>
                  </a:lnTo>
                  <a:lnTo>
                    <a:pt x="33" y="332"/>
                  </a:lnTo>
                  <a:lnTo>
                    <a:pt x="53" y="386"/>
                  </a:lnTo>
                  <a:lnTo>
                    <a:pt x="77" y="440"/>
                  </a:lnTo>
                  <a:lnTo>
                    <a:pt x="107" y="490"/>
                  </a:lnTo>
                  <a:lnTo>
                    <a:pt x="141" y="541"/>
                  </a:lnTo>
                  <a:lnTo>
                    <a:pt x="184" y="588"/>
                  </a:lnTo>
                  <a:lnTo>
                    <a:pt x="218" y="615"/>
                  </a:lnTo>
                  <a:lnTo>
                    <a:pt x="218" y="611"/>
                  </a:lnTo>
                  <a:lnTo>
                    <a:pt x="221" y="608"/>
                  </a:lnTo>
                  <a:lnTo>
                    <a:pt x="224" y="608"/>
                  </a:lnTo>
                  <a:lnTo>
                    <a:pt x="224" y="604"/>
                  </a:lnTo>
                  <a:lnTo>
                    <a:pt x="228" y="601"/>
                  </a:lnTo>
                  <a:lnTo>
                    <a:pt x="231" y="598"/>
                  </a:lnTo>
                  <a:lnTo>
                    <a:pt x="231" y="594"/>
                  </a:lnTo>
                  <a:lnTo>
                    <a:pt x="235" y="591"/>
                  </a:lnTo>
                  <a:lnTo>
                    <a:pt x="238" y="588"/>
                  </a:lnTo>
                  <a:lnTo>
                    <a:pt x="238" y="584"/>
                  </a:lnTo>
                  <a:lnTo>
                    <a:pt x="191" y="537"/>
                  </a:lnTo>
                  <a:lnTo>
                    <a:pt x="154" y="487"/>
                  </a:lnTo>
                  <a:lnTo>
                    <a:pt x="120" y="433"/>
                  </a:lnTo>
                  <a:lnTo>
                    <a:pt x="90" y="379"/>
                  </a:lnTo>
                  <a:lnTo>
                    <a:pt x="70" y="322"/>
                  </a:lnTo>
                  <a:lnTo>
                    <a:pt x="53" y="265"/>
                  </a:lnTo>
                  <a:lnTo>
                    <a:pt x="40" y="212"/>
                  </a:lnTo>
                  <a:lnTo>
                    <a:pt x="30" y="154"/>
                  </a:lnTo>
                  <a:lnTo>
                    <a:pt x="23" y="104"/>
                  </a:lnTo>
                  <a:lnTo>
                    <a:pt x="20" y="54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2" name="Freeform 8"/>
            <p:cNvSpPr>
              <a:spLocks/>
            </p:cNvSpPr>
            <p:nvPr/>
          </p:nvSpPr>
          <p:spPr bwMode="auto">
            <a:xfrm>
              <a:off x="3352" y="3098"/>
              <a:ext cx="172" cy="708"/>
            </a:xfrm>
            <a:custGeom>
              <a:avLst/>
              <a:gdLst>
                <a:gd name="T0" fmla="*/ 141 w 172"/>
                <a:gd name="T1" fmla="*/ 262 h 708"/>
                <a:gd name="T2" fmla="*/ 135 w 172"/>
                <a:gd name="T3" fmla="*/ 242 h 708"/>
                <a:gd name="T4" fmla="*/ 135 w 172"/>
                <a:gd name="T5" fmla="*/ 205 h 708"/>
                <a:gd name="T6" fmla="*/ 135 w 172"/>
                <a:gd name="T7" fmla="*/ 154 h 708"/>
                <a:gd name="T8" fmla="*/ 145 w 172"/>
                <a:gd name="T9" fmla="*/ 87 h 708"/>
                <a:gd name="T10" fmla="*/ 141 w 172"/>
                <a:gd name="T11" fmla="*/ 30 h 708"/>
                <a:gd name="T12" fmla="*/ 121 w 172"/>
                <a:gd name="T13" fmla="*/ 10 h 708"/>
                <a:gd name="T14" fmla="*/ 98 w 172"/>
                <a:gd name="T15" fmla="*/ 0 h 708"/>
                <a:gd name="T16" fmla="*/ 78 w 172"/>
                <a:gd name="T17" fmla="*/ 0 h 708"/>
                <a:gd name="T18" fmla="*/ 61 w 172"/>
                <a:gd name="T19" fmla="*/ 6 h 708"/>
                <a:gd name="T20" fmla="*/ 54 w 172"/>
                <a:gd name="T21" fmla="*/ 23 h 708"/>
                <a:gd name="T22" fmla="*/ 51 w 172"/>
                <a:gd name="T23" fmla="*/ 37 h 708"/>
                <a:gd name="T24" fmla="*/ 51 w 172"/>
                <a:gd name="T25" fmla="*/ 50 h 708"/>
                <a:gd name="T26" fmla="*/ 51 w 172"/>
                <a:gd name="T27" fmla="*/ 64 h 708"/>
                <a:gd name="T28" fmla="*/ 51 w 172"/>
                <a:gd name="T29" fmla="*/ 74 h 708"/>
                <a:gd name="T30" fmla="*/ 61 w 172"/>
                <a:gd name="T31" fmla="*/ 104 h 708"/>
                <a:gd name="T32" fmla="*/ 68 w 172"/>
                <a:gd name="T33" fmla="*/ 144 h 708"/>
                <a:gd name="T34" fmla="*/ 64 w 172"/>
                <a:gd name="T35" fmla="*/ 168 h 708"/>
                <a:gd name="T36" fmla="*/ 58 w 172"/>
                <a:gd name="T37" fmla="*/ 184 h 708"/>
                <a:gd name="T38" fmla="*/ 51 w 172"/>
                <a:gd name="T39" fmla="*/ 191 h 708"/>
                <a:gd name="T40" fmla="*/ 47 w 172"/>
                <a:gd name="T41" fmla="*/ 178 h 708"/>
                <a:gd name="T42" fmla="*/ 47 w 172"/>
                <a:gd name="T43" fmla="*/ 158 h 708"/>
                <a:gd name="T44" fmla="*/ 44 w 172"/>
                <a:gd name="T45" fmla="*/ 137 h 708"/>
                <a:gd name="T46" fmla="*/ 37 w 172"/>
                <a:gd name="T47" fmla="*/ 114 h 708"/>
                <a:gd name="T48" fmla="*/ 27 w 172"/>
                <a:gd name="T49" fmla="*/ 87 h 708"/>
                <a:gd name="T50" fmla="*/ 21 w 172"/>
                <a:gd name="T51" fmla="*/ 64 h 708"/>
                <a:gd name="T52" fmla="*/ 14 w 172"/>
                <a:gd name="T53" fmla="*/ 60 h 708"/>
                <a:gd name="T54" fmla="*/ 4 w 172"/>
                <a:gd name="T55" fmla="*/ 64 h 708"/>
                <a:gd name="T56" fmla="*/ 0 w 172"/>
                <a:gd name="T57" fmla="*/ 70 h 708"/>
                <a:gd name="T58" fmla="*/ 0 w 172"/>
                <a:gd name="T59" fmla="*/ 80 h 708"/>
                <a:gd name="T60" fmla="*/ 4 w 172"/>
                <a:gd name="T61" fmla="*/ 90 h 708"/>
                <a:gd name="T62" fmla="*/ 14 w 172"/>
                <a:gd name="T63" fmla="*/ 137 h 708"/>
                <a:gd name="T64" fmla="*/ 24 w 172"/>
                <a:gd name="T65" fmla="*/ 211 h 708"/>
                <a:gd name="T66" fmla="*/ 34 w 172"/>
                <a:gd name="T67" fmla="*/ 302 h 708"/>
                <a:gd name="T68" fmla="*/ 37 w 172"/>
                <a:gd name="T69" fmla="*/ 389 h 708"/>
                <a:gd name="T70" fmla="*/ 27 w 172"/>
                <a:gd name="T71" fmla="*/ 463 h 708"/>
                <a:gd name="T72" fmla="*/ 21 w 172"/>
                <a:gd name="T73" fmla="*/ 517 h 708"/>
                <a:gd name="T74" fmla="*/ 14 w 172"/>
                <a:gd name="T75" fmla="*/ 557 h 708"/>
                <a:gd name="T76" fmla="*/ 7 w 172"/>
                <a:gd name="T77" fmla="*/ 584 h 708"/>
                <a:gd name="T78" fmla="*/ 4 w 172"/>
                <a:gd name="T79" fmla="*/ 598 h 708"/>
                <a:gd name="T80" fmla="*/ 7 w 172"/>
                <a:gd name="T81" fmla="*/ 611 h 708"/>
                <a:gd name="T82" fmla="*/ 14 w 172"/>
                <a:gd name="T83" fmla="*/ 624 h 708"/>
                <a:gd name="T84" fmla="*/ 27 w 172"/>
                <a:gd name="T85" fmla="*/ 628 h 708"/>
                <a:gd name="T86" fmla="*/ 41 w 172"/>
                <a:gd name="T87" fmla="*/ 624 h 708"/>
                <a:gd name="T88" fmla="*/ 47 w 172"/>
                <a:gd name="T89" fmla="*/ 624 h 708"/>
                <a:gd name="T90" fmla="*/ 61 w 172"/>
                <a:gd name="T91" fmla="*/ 708 h 708"/>
                <a:gd name="T92" fmla="*/ 151 w 172"/>
                <a:gd name="T93" fmla="*/ 705 h 708"/>
                <a:gd name="T94" fmla="*/ 151 w 172"/>
                <a:gd name="T95" fmla="*/ 705 h 708"/>
                <a:gd name="T96" fmla="*/ 151 w 172"/>
                <a:gd name="T97" fmla="*/ 702 h 708"/>
                <a:gd name="T98" fmla="*/ 151 w 172"/>
                <a:gd name="T99" fmla="*/ 698 h 708"/>
                <a:gd name="T100" fmla="*/ 155 w 172"/>
                <a:gd name="T101" fmla="*/ 695 h 708"/>
                <a:gd name="T102" fmla="*/ 81 w 172"/>
                <a:gd name="T103" fmla="*/ 681 h 708"/>
                <a:gd name="T104" fmla="*/ 162 w 172"/>
                <a:gd name="T105" fmla="*/ 638 h 708"/>
                <a:gd name="T106" fmla="*/ 165 w 172"/>
                <a:gd name="T107" fmla="*/ 624 h 708"/>
                <a:gd name="T108" fmla="*/ 165 w 172"/>
                <a:gd name="T109" fmla="*/ 614 h 708"/>
                <a:gd name="T110" fmla="*/ 168 w 172"/>
                <a:gd name="T111" fmla="*/ 604 h 708"/>
                <a:gd name="T112" fmla="*/ 168 w 172"/>
                <a:gd name="T113" fmla="*/ 591 h 708"/>
                <a:gd name="T114" fmla="*/ 172 w 172"/>
                <a:gd name="T115" fmla="*/ 554 h 708"/>
                <a:gd name="T116" fmla="*/ 172 w 172"/>
                <a:gd name="T117" fmla="*/ 483 h 708"/>
                <a:gd name="T118" fmla="*/ 165 w 172"/>
                <a:gd name="T119" fmla="*/ 409 h 708"/>
                <a:gd name="T120" fmla="*/ 155 w 172"/>
                <a:gd name="T121" fmla="*/ 339 h 708"/>
                <a:gd name="T122" fmla="*/ 148 w 172"/>
                <a:gd name="T123" fmla="*/ 289 h 708"/>
                <a:gd name="T124" fmla="*/ 145 w 172"/>
                <a:gd name="T125" fmla="*/ 272 h 7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" h="708">
                  <a:moveTo>
                    <a:pt x="141" y="268"/>
                  </a:moveTo>
                  <a:lnTo>
                    <a:pt x="141" y="262"/>
                  </a:lnTo>
                  <a:lnTo>
                    <a:pt x="138" y="252"/>
                  </a:lnTo>
                  <a:lnTo>
                    <a:pt x="135" y="242"/>
                  </a:lnTo>
                  <a:lnTo>
                    <a:pt x="135" y="22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54"/>
                  </a:lnTo>
                  <a:lnTo>
                    <a:pt x="138" y="124"/>
                  </a:lnTo>
                  <a:lnTo>
                    <a:pt x="145" y="87"/>
                  </a:lnTo>
                  <a:lnTo>
                    <a:pt x="151" y="43"/>
                  </a:lnTo>
                  <a:lnTo>
                    <a:pt x="141" y="30"/>
                  </a:lnTo>
                  <a:lnTo>
                    <a:pt x="131" y="20"/>
                  </a:lnTo>
                  <a:lnTo>
                    <a:pt x="121" y="10"/>
                  </a:lnTo>
                  <a:lnTo>
                    <a:pt x="108" y="3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8" y="3"/>
                  </a:lnTo>
                  <a:lnTo>
                    <a:pt x="61" y="6"/>
                  </a:lnTo>
                  <a:lnTo>
                    <a:pt x="58" y="17"/>
                  </a:lnTo>
                  <a:lnTo>
                    <a:pt x="54" y="23"/>
                  </a:lnTo>
                  <a:lnTo>
                    <a:pt x="54" y="30"/>
                  </a:lnTo>
                  <a:lnTo>
                    <a:pt x="51" y="37"/>
                  </a:lnTo>
                  <a:lnTo>
                    <a:pt x="51" y="43"/>
                  </a:lnTo>
                  <a:lnTo>
                    <a:pt x="51" y="50"/>
                  </a:lnTo>
                  <a:lnTo>
                    <a:pt x="51" y="57"/>
                  </a:lnTo>
                  <a:lnTo>
                    <a:pt x="51" y="64"/>
                  </a:lnTo>
                  <a:lnTo>
                    <a:pt x="51" y="70"/>
                  </a:lnTo>
                  <a:lnTo>
                    <a:pt x="51" y="74"/>
                  </a:lnTo>
                  <a:lnTo>
                    <a:pt x="51" y="80"/>
                  </a:lnTo>
                  <a:lnTo>
                    <a:pt x="61" y="104"/>
                  </a:lnTo>
                  <a:lnTo>
                    <a:pt x="68" y="124"/>
                  </a:lnTo>
                  <a:lnTo>
                    <a:pt x="68" y="144"/>
                  </a:lnTo>
                  <a:lnTo>
                    <a:pt x="68" y="158"/>
                  </a:lnTo>
                  <a:lnTo>
                    <a:pt x="64" y="168"/>
                  </a:lnTo>
                  <a:lnTo>
                    <a:pt x="61" y="178"/>
                  </a:lnTo>
                  <a:lnTo>
                    <a:pt x="58" y="184"/>
                  </a:lnTo>
                  <a:lnTo>
                    <a:pt x="54" y="188"/>
                  </a:lnTo>
                  <a:lnTo>
                    <a:pt x="51" y="191"/>
                  </a:lnTo>
                  <a:lnTo>
                    <a:pt x="47" y="178"/>
                  </a:lnTo>
                  <a:lnTo>
                    <a:pt x="47" y="168"/>
                  </a:lnTo>
                  <a:lnTo>
                    <a:pt x="47" y="158"/>
                  </a:lnTo>
                  <a:lnTo>
                    <a:pt x="44" y="148"/>
                  </a:lnTo>
                  <a:lnTo>
                    <a:pt x="44" y="137"/>
                  </a:lnTo>
                  <a:lnTo>
                    <a:pt x="41" y="124"/>
                  </a:lnTo>
                  <a:lnTo>
                    <a:pt x="37" y="114"/>
                  </a:lnTo>
                  <a:lnTo>
                    <a:pt x="34" y="101"/>
                  </a:lnTo>
                  <a:lnTo>
                    <a:pt x="27" y="87"/>
                  </a:lnTo>
                  <a:lnTo>
                    <a:pt x="24" y="70"/>
                  </a:lnTo>
                  <a:lnTo>
                    <a:pt x="21" y="64"/>
                  </a:lnTo>
                  <a:lnTo>
                    <a:pt x="17" y="60"/>
                  </a:lnTo>
                  <a:lnTo>
                    <a:pt x="14" y="60"/>
                  </a:lnTo>
                  <a:lnTo>
                    <a:pt x="11" y="60"/>
                  </a:lnTo>
                  <a:lnTo>
                    <a:pt x="4" y="64"/>
                  </a:lnTo>
                  <a:lnTo>
                    <a:pt x="4" y="67"/>
                  </a:lnTo>
                  <a:lnTo>
                    <a:pt x="0" y="70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4" y="84"/>
                  </a:lnTo>
                  <a:lnTo>
                    <a:pt x="4" y="90"/>
                  </a:lnTo>
                  <a:lnTo>
                    <a:pt x="7" y="111"/>
                  </a:lnTo>
                  <a:lnTo>
                    <a:pt x="14" y="137"/>
                  </a:lnTo>
                  <a:lnTo>
                    <a:pt x="21" y="171"/>
                  </a:lnTo>
                  <a:lnTo>
                    <a:pt x="24" y="211"/>
                  </a:lnTo>
                  <a:lnTo>
                    <a:pt x="31" y="255"/>
                  </a:lnTo>
                  <a:lnTo>
                    <a:pt x="34" y="302"/>
                  </a:lnTo>
                  <a:lnTo>
                    <a:pt x="37" y="346"/>
                  </a:lnTo>
                  <a:lnTo>
                    <a:pt x="37" y="389"/>
                  </a:lnTo>
                  <a:lnTo>
                    <a:pt x="34" y="430"/>
                  </a:lnTo>
                  <a:lnTo>
                    <a:pt x="27" y="463"/>
                  </a:lnTo>
                  <a:lnTo>
                    <a:pt x="24" y="493"/>
                  </a:lnTo>
                  <a:lnTo>
                    <a:pt x="21" y="517"/>
                  </a:lnTo>
                  <a:lnTo>
                    <a:pt x="17" y="540"/>
                  </a:lnTo>
                  <a:lnTo>
                    <a:pt x="14" y="557"/>
                  </a:lnTo>
                  <a:lnTo>
                    <a:pt x="11" y="574"/>
                  </a:lnTo>
                  <a:lnTo>
                    <a:pt x="7" y="584"/>
                  </a:lnTo>
                  <a:lnTo>
                    <a:pt x="7" y="594"/>
                  </a:lnTo>
                  <a:lnTo>
                    <a:pt x="4" y="598"/>
                  </a:lnTo>
                  <a:lnTo>
                    <a:pt x="4" y="601"/>
                  </a:lnTo>
                  <a:lnTo>
                    <a:pt x="7" y="611"/>
                  </a:lnTo>
                  <a:lnTo>
                    <a:pt x="11" y="618"/>
                  </a:lnTo>
                  <a:lnTo>
                    <a:pt x="14" y="624"/>
                  </a:lnTo>
                  <a:lnTo>
                    <a:pt x="21" y="628"/>
                  </a:lnTo>
                  <a:lnTo>
                    <a:pt x="27" y="628"/>
                  </a:lnTo>
                  <a:lnTo>
                    <a:pt x="34" y="628"/>
                  </a:lnTo>
                  <a:lnTo>
                    <a:pt x="41" y="624"/>
                  </a:lnTo>
                  <a:lnTo>
                    <a:pt x="44" y="624"/>
                  </a:lnTo>
                  <a:lnTo>
                    <a:pt x="47" y="624"/>
                  </a:lnTo>
                  <a:lnTo>
                    <a:pt x="51" y="621"/>
                  </a:lnTo>
                  <a:lnTo>
                    <a:pt x="61" y="708"/>
                  </a:lnTo>
                  <a:lnTo>
                    <a:pt x="151" y="708"/>
                  </a:lnTo>
                  <a:lnTo>
                    <a:pt x="151" y="705"/>
                  </a:lnTo>
                  <a:lnTo>
                    <a:pt x="151" y="702"/>
                  </a:lnTo>
                  <a:lnTo>
                    <a:pt x="151" y="698"/>
                  </a:lnTo>
                  <a:lnTo>
                    <a:pt x="151" y="695"/>
                  </a:lnTo>
                  <a:lnTo>
                    <a:pt x="155" y="695"/>
                  </a:lnTo>
                  <a:lnTo>
                    <a:pt x="155" y="692"/>
                  </a:lnTo>
                  <a:lnTo>
                    <a:pt x="81" y="681"/>
                  </a:lnTo>
                  <a:lnTo>
                    <a:pt x="162" y="641"/>
                  </a:lnTo>
                  <a:lnTo>
                    <a:pt x="162" y="638"/>
                  </a:lnTo>
                  <a:lnTo>
                    <a:pt x="165" y="631"/>
                  </a:lnTo>
                  <a:lnTo>
                    <a:pt x="165" y="624"/>
                  </a:lnTo>
                  <a:lnTo>
                    <a:pt x="165" y="621"/>
                  </a:lnTo>
                  <a:lnTo>
                    <a:pt x="165" y="614"/>
                  </a:lnTo>
                  <a:lnTo>
                    <a:pt x="165" y="611"/>
                  </a:lnTo>
                  <a:lnTo>
                    <a:pt x="168" y="604"/>
                  </a:lnTo>
                  <a:lnTo>
                    <a:pt x="168" y="598"/>
                  </a:lnTo>
                  <a:lnTo>
                    <a:pt x="168" y="591"/>
                  </a:lnTo>
                  <a:lnTo>
                    <a:pt x="168" y="587"/>
                  </a:lnTo>
                  <a:lnTo>
                    <a:pt x="172" y="554"/>
                  </a:lnTo>
                  <a:lnTo>
                    <a:pt x="172" y="520"/>
                  </a:lnTo>
                  <a:lnTo>
                    <a:pt x="172" y="483"/>
                  </a:lnTo>
                  <a:lnTo>
                    <a:pt x="168" y="446"/>
                  </a:lnTo>
                  <a:lnTo>
                    <a:pt x="165" y="409"/>
                  </a:lnTo>
                  <a:lnTo>
                    <a:pt x="162" y="373"/>
                  </a:lnTo>
                  <a:lnTo>
                    <a:pt x="155" y="339"/>
                  </a:lnTo>
                  <a:lnTo>
                    <a:pt x="151" y="312"/>
                  </a:lnTo>
                  <a:lnTo>
                    <a:pt x="148" y="289"/>
                  </a:lnTo>
                  <a:lnTo>
                    <a:pt x="145" y="272"/>
                  </a:lnTo>
                  <a:lnTo>
                    <a:pt x="141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3" name="Freeform 9"/>
            <p:cNvSpPr>
              <a:spLocks/>
            </p:cNvSpPr>
            <p:nvPr/>
          </p:nvSpPr>
          <p:spPr bwMode="auto">
            <a:xfrm>
              <a:off x="882" y="3034"/>
              <a:ext cx="285" cy="829"/>
            </a:xfrm>
            <a:custGeom>
              <a:avLst/>
              <a:gdLst>
                <a:gd name="T0" fmla="*/ 151 w 285"/>
                <a:gd name="T1" fmla="*/ 631 h 829"/>
                <a:gd name="T2" fmla="*/ 155 w 285"/>
                <a:gd name="T3" fmla="*/ 457 h 829"/>
                <a:gd name="T4" fmla="*/ 151 w 285"/>
                <a:gd name="T5" fmla="*/ 332 h 829"/>
                <a:gd name="T6" fmla="*/ 168 w 285"/>
                <a:gd name="T7" fmla="*/ 232 h 829"/>
                <a:gd name="T8" fmla="*/ 202 w 285"/>
                <a:gd name="T9" fmla="*/ 151 h 829"/>
                <a:gd name="T10" fmla="*/ 245 w 285"/>
                <a:gd name="T11" fmla="*/ 81 h 829"/>
                <a:gd name="T12" fmla="*/ 269 w 285"/>
                <a:gd name="T13" fmla="*/ 44 h 829"/>
                <a:gd name="T14" fmla="*/ 272 w 285"/>
                <a:gd name="T15" fmla="*/ 37 h 829"/>
                <a:gd name="T16" fmla="*/ 275 w 285"/>
                <a:gd name="T17" fmla="*/ 34 h 829"/>
                <a:gd name="T18" fmla="*/ 279 w 285"/>
                <a:gd name="T19" fmla="*/ 23 h 829"/>
                <a:gd name="T20" fmla="*/ 282 w 285"/>
                <a:gd name="T21" fmla="*/ 17 h 829"/>
                <a:gd name="T22" fmla="*/ 272 w 285"/>
                <a:gd name="T23" fmla="*/ 3 h 829"/>
                <a:gd name="T24" fmla="*/ 245 w 285"/>
                <a:gd name="T25" fmla="*/ 0 h 829"/>
                <a:gd name="T26" fmla="*/ 215 w 285"/>
                <a:gd name="T27" fmla="*/ 10 h 829"/>
                <a:gd name="T28" fmla="*/ 188 w 285"/>
                <a:gd name="T29" fmla="*/ 27 h 829"/>
                <a:gd name="T30" fmla="*/ 171 w 285"/>
                <a:gd name="T31" fmla="*/ 44 h 829"/>
                <a:gd name="T32" fmla="*/ 155 w 285"/>
                <a:gd name="T33" fmla="*/ 87 h 829"/>
                <a:gd name="T34" fmla="*/ 128 w 285"/>
                <a:gd name="T35" fmla="*/ 148 h 829"/>
                <a:gd name="T36" fmla="*/ 104 w 285"/>
                <a:gd name="T37" fmla="*/ 198 h 829"/>
                <a:gd name="T38" fmla="*/ 81 w 285"/>
                <a:gd name="T39" fmla="*/ 235 h 829"/>
                <a:gd name="T40" fmla="*/ 67 w 285"/>
                <a:gd name="T41" fmla="*/ 255 h 829"/>
                <a:gd name="T42" fmla="*/ 61 w 285"/>
                <a:gd name="T43" fmla="*/ 262 h 829"/>
                <a:gd name="T44" fmla="*/ 47 w 285"/>
                <a:gd name="T45" fmla="*/ 285 h 829"/>
                <a:gd name="T46" fmla="*/ 27 w 285"/>
                <a:gd name="T47" fmla="*/ 316 h 829"/>
                <a:gd name="T48" fmla="*/ 10 w 285"/>
                <a:gd name="T49" fmla="*/ 349 h 829"/>
                <a:gd name="T50" fmla="*/ 0 w 285"/>
                <a:gd name="T51" fmla="*/ 383 h 829"/>
                <a:gd name="T52" fmla="*/ 3 w 285"/>
                <a:gd name="T53" fmla="*/ 423 h 829"/>
                <a:gd name="T54" fmla="*/ 7 w 285"/>
                <a:gd name="T55" fmla="*/ 467 h 829"/>
                <a:gd name="T56" fmla="*/ 10 w 285"/>
                <a:gd name="T57" fmla="*/ 504 h 829"/>
                <a:gd name="T58" fmla="*/ 14 w 285"/>
                <a:gd name="T59" fmla="*/ 534 h 829"/>
                <a:gd name="T60" fmla="*/ 14 w 285"/>
                <a:gd name="T61" fmla="*/ 547 h 829"/>
                <a:gd name="T62" fmla="*/ 0 w 285"/>
                <a:gd name="T63" fmla="*/ 712 h 829"/>
                <a:gd name="T64" fmla="*/ 47 w 285"/>
                <a:gd name="T65" fmla="*/ 729 h 829"/>
                <a:gd name="T66" fmla="*/ 71 w 285"/>
                <a:gd name="T67" fmla="*/ 759 h 829"/>
                <a:gd name="T68" fmla="*/ 81 w 285"/>
                <a:gd name="T69" fmla="*/ 789 h 829"/>
                <a:gd name="T70" fmla="*/ 81 w 285"/>
                <a:gd name="T71" fmla="*/ 816 h 829"/>
                <a:gd name="T72" fmla="*/ 81 w 285"/>
                <a:gd name="T73" fmla="*/ 829 h 829"/>
                <a:gd name="T74" fmla="*/ 111 w 285"/>
                <a:gd name="T75" fmla="*/ 809 h 829"/>
                <a:gd name="T76" fmla="*/ 232 w 285"/>
                <a:gd name="T77" fmla="*/ 719 h 8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5" h="829">
                  <a:moveTo>
                    <a:pt x="232" y="715"/>
                  </a:moveTo>
                  <a:lnTo>
                    <a:pt x="151" y="631"/>
                  </a:lnTo>
                  <a:lnTo>
                    <a:pt x="168" y="531"/>
                  </a:lnTo>
                  <a:lnTo>
                    <a:pt x="155" y="457"/>
                  </a:lnTo>
                  <a:lnTo>
                    <a:pt x="148" y="390"/>
                  </a:lnTo>
                  <a:lnTo>
                    <a:pt x="151" y="332"/>
                  </a:lnTo>
                  <a:lnTo>
                    <a:pt x="158" y="279"/>
                  </a:lnTo>
                  <a:lnTo>
                    <a:pt x="168" y="232"/>
                  </a:lnTo>
                  <a:lnTo>
                    <a:pt x="185" y="188"/>
                  </a:lnTo>
                  <a:lnTo>
                    <a:pt x="202" y="151"/>
                  </a:lnTo>
                  <a:lnTo>
                    <a:pt x="222" y="114"/>
                  </a:lnTo>
                  <a:lnTo>
                    <a:pt x="245" y="81"/>
                  </a:lnTo>
                  <a:lnTo>
                    <a:pt x="265" y="47"/>
                  </a:lnTo>
                  <a:lnTo>
                    <a:pt x="269" y="44"/>
                  </a:lnTo>
                  <a:lnTo>
                    <a:pt x="269" y="40"/>
                  </a:lnTo>
                  <a:lnTo>
                    <a:pt x="272" y="37"/>
                  </a:lnTo>
                  <a:lnTo>
                    <a:pt x="272" y="34"/>
                  </a:lnTo>
                  <a:lnTo>
                    <a:pt x="275" y="34"/>
                  </a:lnTo>
                  <a:lnTo>
                    <a:pt x="279" y="30"/>
                  </a:lnTo>
                  <a:lnTo>
                    <a:pt x="279" y="23"/>
                  </a:lnTo>
                  <a:lnTo>
                    <a:pt x="282" y="20"/>
                  </a:lnTo>
                  <a:lnTo>
                    <a:pt x="282" y="17"/>
                  </a:lnTo>
                  <a:lnTo>
                    <a:pt x="285" y="13"/>
                  </a:lnTo>
                  <a:lnTo>
                    <a:pt x="272" y="3"/>
                  </a:lnTo>
                  <a:lnTo>
                    <a:pt x="259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5" y="10"/>
                  </a:lnTo>
                  <a:lnTo>
                    <a:pt x="198" y="17"/>
                  </a:lnTo>
                  <a:lnTo>
                    <a:pt x="188" y="27"/>
                  </a:lnTo>
                  <a:lnTo>
                    <a:pt x="178" y="37"/>
                  </a:lnTo>
                  <a:lnTo>
                    <a:pt x="171" y="44"/>
                  </a:lnTo>
                  <a:lnTo>
                    <a:pt x="168" y="50"/>
                  </a:lnTo>
                  <a:lnTo>
                    <a:pt x="155" y="87"/>
                  </a:lnTo>
                  <a:lnTo>
                    <a:pt x="141" y="117"/>
                  </a:lnTo>
                  <a:lnTo>
                    <a:pt x="128" y="148"/>
                  </a:lnTo>
                  <a:lnTo>
                    <a:pt x="118" y="175"/>
                  </a:lnTo>
                  <a:lnTo>
                    <a:pt x="104" y="198"/>
                  </a:lnTo>
                  <a:lnTo>
                    <a:pt x="91" y="218"/>
                  </a:lnTo>
                  <a:lnTo>
                    <a:pt x="81" y="235"/>
                  </a:lnTo>
                  <a:lnTo>
                    <a:pt x="74" y="245"/>
                  </a:lnTo>
                  <a:lnTo>
                    <a:pt x="67" y="255"/>
                  </a:lnTo>
                  <a:lnTo>
                    <a:pt x="64" y="259"/>
                  </a:lnTo>
                  <a:lnTo>
                    <a:pt x="61" y="262"/>
                  </a:lnTo>
                  <a:lnTo>
                    <a:pt x="54" y="272"/>
                  </a:lnTo>
                  <a:lnTo>
                    <a:pt x="47" y="285"/>
                  </a:lnTo>
                  <a:lnTo>
                    <a:pt x="37" y="299"/>
                  </a:lnTo>
                  <a:lnTo>
                    <a:pt x="27" y="316"/>
                  </a:lnTo>
                  <a:lnTo>
                    <a:pt x="20" y="332"/>
                  </a:lnTo>
                  <a:lnTo>
                    <a:pt x="10" y="349"/>
                  </a:lnTo>
                  <a:lnTo>
                    <a:pt x="3" y="366"/>
                  </a:lnTo>
                  <a:lnTo>
                    <a:pt x="0" y="383"/>
                  </a:lnTo>
                  <a:lnTo>
                    <a:pt x="0" y="396"/>
                  </a:lnTo>
                  <a:lnTo>
                    <a:pt x="3" y="423"/>
                  </a:lnTo>
                  <a:lnTo>
                    <a:pt x="7" y="447"/>
                  </a:lnTo>
                  <a:lnTo>
                    <a:pt x="7" y="467"/>
                  </a:lnTo>
                  <a:lnTo>
                    <a:pt x="10" y="487"/>
                  </a:lnTo>
                  <a:lnTo>
                    <a:pt x="10" y="504"/>
                  </a:lnTo>
                  <a:lnTo>
                    <a:pt x="10" y="520"/>
                  </a:lnTo>
                  <a:lnTo>
                    <a:pt x="14" y="534"/>
                  </a:lnTo>
                  <a:lnTo>
                    <a:pt x="14" y="541"/>
                  </a:lnTo>
                  <a:lnTo>
                    <a:pt x="14" y="547"/>
                  </a:lnTo>
                  <a:lnTo>
                    <a:pt x="14" y="551"/>
                  </a:lnTo>
                  <a:lnTo>
                    <a:pt x="0" y="712"/>
                  </a:lnTo>
                  <a:lnTo>
                    <a:pt x="27" y="719"/>
                  </a:lnTo>
                  <a:lnTo>
                    <a:pt x="47" y="729"/>
                  </a:lnTo>
                  <a:lnTo>
                    <a:pt x="61" y="742"/>
                  </a:lnTo>
                  <a:lnTo>
                    <a:pt x="71" y="759"/>
                  </a:lnTo>
                  <a:lnTo>
                    <a:pt x="77" y="776"/>
                  </a:lnTo>
                  <a:lnTo>
                    <a:pt x="81" y="789"/>
                  </a:lnTo>
                  <a:lnTo>
                    <a:pt x="81" y="806"/>
                  </a:lnTo>
                  <a:lnTo>
                    <a:pt x="81" y="816"/>
                  </a:lnTo>
                  <a:lnTo>
                    <a:pt x="81" y="826"/>
                  </a:lnTo>
                  <a:lnTo>
                    <a:pt x="81" y="829"/>
                  </a:lnTo>
                  <a:lnTo>
                    <a:pt x="272" y="826"/>
                  </a:lnTo>
                  <a:lnTo>
                    <a:pt x="111" y="809"/>
                  </a:lnTo>
                  <a:lnTo>
                    <a:pt x="232" y="719"/>
                  </a:lnTo>
                  <a:lnTo>
                    <a:pt x="232" y="7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4" name="Freeform 10"/>
            <p:cNvSpPr>
              <a:spLocks/>
            </p:cNvSpPr>
            <p:nvPr/>
          </p:nvSpPr>
          <p:spPr bwMode="auto">
            <a:xfrm>
              <a:off x="1191" y="1587"/>
              <a:ext cx="379" cy="345"/>
            </a:xfrm>
            <a:custGeom>
              <a:avLst/>
              <a:gdLst>
                <a:gd name="T0" fmla="*/ 372 w 379"/>
                <a:gd name="T1" fmla="*/ 77 h 345"/>
                <a:gd name="T2" fmla="*/ 362 w 379"/>
                <a:gd name="T3" fmla="*/ 53 h 345"/>
                <a:gd name="T4" fmla="*/ 349 w 379"/>
                <a:gd name="T5" fmla="*/ 36 h 345"/>
                <a:gd name="T6" fmla="*/ 332 w 379"/>
                <a:gd name="T7" fmla="*/ 20 h 345"/>
                <a:gd name="T8" fmla="*/ 309 w 379"/>
                <a:gd name="T9" fmla="*/ 10 h 345"/>
                <a:gd name="T10" fmla="*/ 285 w 379"/>
                <a:gd name="T11" fmla="*/ 6 h 345"/>
                <a:gd name="T12" fmla="*/ 248 w 379"/>
                <a:gd name="T13" fmla="*/ 13 h 345"/>
                <a:gd name="T14" fmla="*/ 242 w 379"/>
                <a:gd name="T15" fmla="*/ 13 h 345"/>
                <a:gd name="T16" fmla="*/ 235 w 379"/>
                <a:gd name="T17" fmla="*/ 16 h 345"/>
                <a:gd name="T18" fmla="*/ 225 w 379"/>
                <a:gd name="T19" fmla="*/ 20 h 345"/>
                <a:gd name="T20" fmla="*/ 218 w 379"/>
                <a:gd name="T21" fmla="*/ 23 h 345"/>
                <a:gd name="T22" fmla="*/ 205 w 379"/>
                <a:gd name="T23" fmla="*/ 16 h 345"/>
                <a:gd name="T24" fmla="*/ 178 w 379"/>
                <a:gd name="T25" fmla="*/ 6 h 345"/>
                <a:gd name="T26" fmla="*/ 151 w 379"/>
                <a:gd name="T27" fmla="*/ 0 h 345"/>
                <a:gd name="T28" fmla="*/ 124 w 379"/>
                <a:gd name="T29" fmla="*/ 0 h 345"/>
                <a:gd name="T30" fmla="*/ 97 w 379"/>
                <a:gd name="T31" fmla="*/ 10 h 345"/>
                <a:gd name="T32" fmla="*/ 74 w 379"/>
                <a:gd name="T33" fmla="*/ 23 h 345"/>
                <a:gd name="T34" fmla="*/ 60 w 379"/>
                <a:gd name="T35" fmla="*/ 36 h 345"/>
                <a:gd name="T36" fmla="*/ 47 w 379"/>
                <a:gd name="T37" fmla="*/ 53 h 345"/>
                <a:gd name="T38" fmla="*/ 40 w 379"/>
                <a:gd name="T39" fmla="*/ 73 h 345"/>
                <a:gd name="T40" fmla="*/ 40 w 379"/>
                <a:gd name="T41" fmla="*/ 94 h 345"/>
                <a:gd name="T42" fmla="*/ 30 w 379"/>
                <a:gd name="T43" fmla="*/ 117 h 345"/>
                <a:gd name="T44" fmla="*/ 13 w 379"/>
                <a:gd name="T45" fmla="*/ 147 h 345"/>
                <a:gd name="T46" fmla="*/ 7 w 379"/>
                <a:gd name="T47" fmla="*/ 174 h 345"/>
                <a:gd name="T48" fmla="*/ 0 w 379"/>
                <a:gd name="T49" fmla="*/ 198 h 345"/>
                <a:gd name="T50" fmla="*/ 0 w 379"/>
                <a:gd name="T51" fmla="*/ 211 h 345"/>
                <a:gd name="T52" fmla="*/ 0 w 379"/>
                <a:gd name="T53" fmla="*/ 225 h 345"/>
                <a:gd name="T54" fmla="*/ 3 w 379"/>
                <a:gd name="T55" fmla="*/ 241 h 345"/>
                <a:gd name="T56" fmla="*/ 7 w 379"/>
                <a:gd name="T57" fmla="*/ 255 h 345"/>
                <a:gd name="T58" fmla="*/ 13 w 379"/>
                <a:gd name="T59" fmla="*/ 272 h 345"/>
                <a:gd name="T60" fmla="*/ 27 w 379"/>
                <a:gd name="T61" fmla="*/ 285 h 345"/>
                <a:gd name="T62" fmla="*/ 101 w 379"/>
                <a:gd name="T63" fmla="*/ 332 h 345"/>
                <a:gd name="T64" fmla="*/ 114 w 379"/>
                <a:gd name="T65" fmla="*/ 335 h 345"/>
                <a:gd name="T66" fmla="*/ 127 w 379"/>
                <a:gd name="T67" fmla="*/ 335 h 345"/>
                <a:gd name="T68" fmla="*/ 141 w 379"/>
                <a:gd name="T69" fmla="*/ 332 h 345"/>
                <a:gd name="T70" fmla="*/ 154 w 379"/>
                <a:gd name="T71" fmla="*/ 329 h 345"/>
                <a:gd name="T72" fmla="*/ 164 w 379"/>
                <a:gd name="T73" fmla="*/ 322 h 345"/>
                <a:gd name="T74" fmla="*/ 185 w 379"/>
                <a:gd name="T75" fmla="*/ 339 h 345"/>
                <a:gd name="T76" fmla="*/ 205 w 379"/>
                <a:gd name="T77" fmla="*/ 345 h 345"/>
                <a:gd name="T78" fmla="*/ 221 w 379"/>
                <a:gd name="T79" fmla="*/ 345 h 345"/>
                <a:gd name="T80" fmla="*/ 238 w 379"/>
                <a:gd name="T81" fmla="*/ 342 h 345"/>
                <a:gd name="T82" fmla="*/ 242 w 379"/>
                <a:gd name="T83" fmla="*/ 342 h 345"/>
                <a:gd name="T84" fmla="*/ 302 w 379"/>
                <a:gd name="T85" fmla="*/ 315 h 345"/>
                <a:gd name="T86" fmla="*/ 346 w 379"/>
                <a:gd name="T87" fmla="*/ 268 h 345"/>
                <a:gd name="T88" fmla="*/ 372 w 379"/>
                <a:gd name="T89" fmla="*/ 208 h 345"/>
                <a:gd name="T90" fmla="*/ 379 w 379"/>
                <a:gd name="T91" fmla="*/ 144 h 345"/>
                <a:gd name="T92" fmla="*/ 372 w 379"/>
                <a:gd name="T93" fmla="*/ 77 h 345"/>
                <a:gd name="T94" fmla="*/ 369 w 379"/>
                <a:gd name="T95" fmla="*/ 77 h 3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9" h="345">
                  <a:moveTo>
                    <a:pt x="369" y="77"/>
                  </a:moveTo>
                  <a:lnTo>
                    <a:pt x="372" y="77"/>
                  </a:lnTo>
                  <a:lnTo>
                    <a:pt x="369" y="67"/>
                  </a:lnTo>
                  <a:lnTo>
                    <a:pt x="362" y="53"/>
                  </a:lnTo>
                  <a:lnTo>
                    <a:pt x="359" y="43"/>
                  </a:lnTo>
                  <a:lnTo>
                    <a:pt x="349" y="36"/>
                  </a:lnTo>
                  <a:lnTo>
                    <a:pt x="342" y="26"/>
                  </a:lnTo>
                  <a:lnTo>
                    <a:pt x="332" y="20"/>
                  </a:lnTo>
                  <a:lnTo>
                    <a:pt x="322" y="13"/>
                  </a:lnTo>
                  <a:lnTo>
                    <a:pt x="309" y="10"/>
                  </a:lnTo>
                  <a:lnTo>
                    <a:pt x="299" y="6"/>
                  </a:lnTo>
                  <a:lnTo>
                    <a:pt x="285" y="6"/>
                  </a:lnTo>
                  <a:lnTo>
                    <a:pt x="252" y="10"/>
                  </a:lnTo>
                  <a:lnTo>
                    <a:pt x="248" y="13"/>
                  </a:lnTo>
                  <a:lnTo>
                    <a:pt x="245" y="13"/>
                  </a:lnTo>
                  <a:lnTo>
                    <a:pt x="242" y="13"/>
                  </a:lnTo>
                  <a:lnTo>
                    <a:pt x="238" y="16"/>
                  </a:lnTo>
                  <a:lnTo>
                    <a:pt x="235" y="16"/>
                  </a:lnTo>
                  <a:lnTo>
                    <a:pt x="228" y="20"/>
                  </a:lnTo>
                  <a:lnTo>
                    <a:pt x="225" y="20"/>
                  </a:lnTo>
                  <a:lnTo>
                    <a:pt x="221" y="20"/>
                  </a:lnTo>
                  <a:lnTo>
                    <a:pt x="218" y="23"/>
                  </a:lnTo>
                  <a:lnTo>
                    <a:pt x="215" y="23"/>
                  </a:lnTo>
                  <a:lnTo>
                    <a:pt x="205" y="16"/>
                  </a:lnTo>
                  <a:lnTo>
                    <a:pt x="191" y="10"/>
                  </a:lnTo>
                  <a:lnTo>
                    <a:pt x="178" y="6"/>
                  </a:lnTo>
                  <a:lnTo>
                    <a:pt x="164" y="0"/>
                  </a:lnTo>
                  <a:lnTo>
                    <a:pt x="151" y="0"/>
                  </a:lnTo>
                  <a:lnTo>
                    <a:pt x="138" y="0"/>
                  </a:lnTo>
                  <a:lnTo>
                    <a:pt x="124" y="0"/>
                  </a:lnTo>
                  <a:lnTo>
                    <a:pt x="111" y="3"/>
                  </a:lnTo>
                  <a:lnTo>
                    <a:pt x="97" y="10"/>
                  </a:lnTo>
                  <a:lnTo>
                    <a:pt x="84" y="16"/>
                  </a:lnTo>
                  <a:lnTo>
                    <a:pt x="74" y="23"/>
                  </a:lnTo>
                  <a:lnTo>
                    <a:pt x="67" y="30"/>
                  </a:lnTo>
                  <a:lnTo>
                    <a:pt x="60" y="36"/>
                  </a:lnTo>
                  <a:lnTo>
                    <a:pt x="54" y="43"/>
                  </a:lnTo>
                  <a:lnTo>
                    <a:pt x="47" y="53"/>
                  </a:lnTo>
                  <a:lnTo>
                    <a:pt x="44" y="63"/>
                  </a:lnTo>
                  <a:lnTo>
                    <a:pt x="40" y="73"/>
                  </a:lnTo>
                  <a:lnTo>
                    <a:pt x="40" y="83"/>
                  </a:lnTo>
                  <a:lnTo>
                    <a:pt x="40" y="94"/>
                  </a:lnTo>
                  <a:lnTo>
                    <a:pt x="40" y="104"/>
                  </a:lnTo>
                  <a:lnTo>
                    <a:pt x="30" y="117"/>
                  </a:lnTo>
                  <a:lnTo>
                    <a:pt x="20" y="131"/>
                  </a:lnTo>
                  <a:lnTo>
                    <a:pt x="13" y="147"/>
                  </a:lnTo>
                  <a:lnTo>
                    <a:pt x="10" y="161"/>
                  </a:lnTo>
                  <a:lnTo>
                    <a:pt x="7" y="174"/>
                  </a:lnTo>
                  <a:lnTo>
                    <a:pt x="3" y="188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4"/>
                  </a:lnTo>
                  <a:lnTo>
                    <a:pt x="0" y="225"/>
                  </a:lnTo>
                  <a:lnTo>
                    <a:pt x="0" y="231"/>
                  </a:lnTo>
                  <a:lnTo>
                    <a:pt x="3" y="241"/>
                  </a:lnTo>
                  <a:lnTo>
                    <a:pt x="3" y="248"/>
                  </a:lnTo>
                  <a:lnTo>
                    <a:pt x="7" y="255"/>
                  </a:lnTo>
                  <a:lnTo>
                    <a:pt x="10" y="265"/>
                  </a:lnTo>
                  <a:lnTo>
                    <a:pt x="13" y="272"/>
                  </a:lnTo>
                  <a:lnTo>
                    <a:pt x="20" y="278"/>
                  </a:lnTo>
                  <a:lnTo>
                    <a:pt x="27" y="285"/>
                  </a:lnTo>
                  <a:lnTo>
                    <a:pt x="33" y="288"/>
                  </a:lnTo>
                  <a:lnTo>
                    <a:pt x="101" y="332"/>
                  </a:lnTo>
                  <a:lnTo>
                    <a:pt x="107" y="332"/>
                  </a:lnTo>
                  <a:lnTo>
                    <a:pt x="114" y="335"/>
                  </a:lnTo>
                  <a:lnTo>
                    <a:pt x="121" y="335"/>
                  </a:lnTo>
                  <a:lnTo>
                    <a:pt x="127" y="335"/>
                  </a:lnTo>
                  <a:lnTo>
                    <a:pt x="134" y="332"/>
                  </a:lnTo>
                  <a:lnTo>
                    <a:pt x="141" y="332"/>
                  </a:lnTo>
                  <a:lnTo>
                    <a:pt x="148" y="329"/>
                  </a:lnTo>
                  <a:lnTo>
                    <a:pt x="154" y="329"/>
                  </a:lnTo>
                  <a:lnTo>
                    <a:pt x="161" y="325"/>
                  </a:lnTo>
                  <a:lnTo>
                    <a:pt x="164" y="322"/>
                  </a:lnTo>
                  <a:lnTo>
                    <a:pt x="174" y="332"/>
                  </a:lnTo>
                  <a:lnTo>
                    <a:pt x="185" y="339"/>
                  </a:lnTo>
                  <a:lnTo>
                    <a:pt x="195" y="342"/>
                  </a:lnTo>
                  <a:lnTo>
                    <a:pt x="205" y="345"/>
                  </a:lnTo>
                  <a:lnTo>
                    <a:pt x="215" y="345"/>
                  </a:lnTo>
                  <a:lnTo>
                    <a:pt x="221" y="345"/>
                  </a:lnTo>
                  <a:lnTo>
                    <a:pt x="232" y="345"/>
                  </a:lnTo>
                  <a:lnTo>
                    <a:pt x="238" y="342"/>
                  </a:lnTo>
                  <a:lnTo>
                    <a:pt x="242" y="342"/>
                  </a:lnTo>
                  <a:lnTo>
                    <a:pt x="275" y="332"/>
                  </a:lnTo>
                  <a:lnTo>
                    <a:pt x="302" y="315"/>
                  </a:lnTo>
                  <a:lnTo>
                    <a:pt x="325" y="295"/>
                  </a:lnTo>
                  <a:lnTo>
                    <a:pt x="346" y="268"/>
                  </a:lnTo>
                  <a:lnTo>
                    <a:pt x="359" y="241"/>
                  </a:lnTo>
                  <a:lnTo>
                    <a:pt x="372" y="208"/>
                  </a:lnTo>
                  <a:lnTo>
                    <a:pt x="379" y="178"/>
                  </a:lnTo>
                  <a:lnTo>
                    <a:pt x="379" y="144"/>
                  </a:lnTo>
                  <a:lnTo>
                    <a:pt x="379" y="110"/>
                  </a:lnTo>
                  <a:lnTo>
                    <a:pt x="372" y="77"/>
                  </a:lnTo>
                  <a:lnTo>
                    <a:pt x="369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5" name="Freeform 11"/>
            <p:cNvSpPr>
              <a:spLocks/>
            </p:cNvSpPr>
            <p:nvPr/>
          </p:nvSpPr>
          <p:spPr bwMode="auto">
            <a:xfrm>
              <a:off x="2557" y="2382"/>
              <a:ext cx="443" cy="370"/>
            </a:xfrm>
            <a:custGeom>
              <a:avLst/>
              <a:gdLst>
                <a:gd name="T0" fmla="*/ 440 w 443"/>
                <a:gd name="T1" fmla="*/ 225 h 370"/>
                <a:gd name="T2" fmla="*/ 433 w 443"/>
                <a:gd name="T3" fmla="*/ 205 h 370"/>
                <a:gd name="T4" fmla="*/ 420 w 443"/>
                <a:gd name="T5" fmla="*/ 189 h 370"/>
                <a:gd name="T6" fmla="*/ 416 w 443"/>
                <a:gd name="T7" fmla="*/ 165 h 370"/>
                <a:gd name="T8" fmla="*/ 426 w 443"/>
                <a:gd name="T9" fmla="*/ 135 h 370"/>
                <a:gd name="T10" fmla="*/ 430 w 443"/>
                <a:gd name="T11" fmla="*/ 111 h 370"/>
                <a:gd name="T12" fmla="*/ 430 w 443"/>
                <a:gd name="T13" fmla="*/ 105 h 370"/>
                <a:gd name="T14" fmla="*/ 430 w 443"/>
                <a:gd name="T15" fmla="*/ 88 h 370"/>
                <a:gd name="T16" fmla="*/ 426 w 443"/>
                <a:gd name="T17" fmla="*/ 74 h 370"/>
                <a:gd name="T18" fmla="*/ 420 w 443"/>
                <a:gd name="T19" fmla="*/ 61 h 370"/>
                <a:gd name="T20" fmla="*/ 399 w 443"/>
                <a:gd name="T21" fmla="*/ 31 h 370"/>
                <a:gd name="T22" fmla="*/ 356 w 443"/>
                <a:gd name="T23" fmla="*/ 4 h 370"/>
                <a:gd name="T24" fmla="*/ 312 w 443"/>
                <a:gd name="T25" fmla="*/ 0 h 370"/>
                <a:gd name="T26" fmla="*/ 292 w 443"/>
                <a:gd name="T27" fmla="*/ 0 h 370"/>
                <a:gd name="T28" fmla="*/ 268 w 443"/>
                <a:gd name="T29" fmla="*/ 11 h 370"/>
                <a:gd name="T30" fmla="*/ 252 w 443"/>
                <a:gd name="T31" fmla="*/ 24 h 370"/>
                <a:gd name="T32" fmla="*/ 238 w 443"/>
                <a:gd name="T33" fmla="*/ 41 h 370"/>
                <a:gd name="T34" fmla="*/ 191 w 443"/>
                <a:gd name="T35" fmla="*/ 47 h 370"/>
                <a:gd name="T36" fmla="*/ 138 w 443"/>
                <a:gd name="T37" fmla="*/ 74 h 370"/>
                <a:gd name="T38" fmla="*/ 107 w 443"/>
                <a:gd name="T39" fmla="*/ 118 h 370"/>
                <a:gd name="T40" fmla="*/ 94 w 443"/>
                <a:gd name="T41" fmla="*/ 141 h 370"/>
                <a:gd name="T42" fmla="*/ 81 w 443"/>
                <a:gd name="T43" fmla="*/ 145 h 370"/>
                <a:gd name="T44" fmla="*/ 64 w 443"/>
                <a:gd name="T45" fmla="*/ 148 h 370"/>
                <a:gd name="T46" fmla="*/ 54 w 443"/>
                <a:gd name="T47" fmla="*/ 148 h 370"/>
                <a:gd name="T48" fmla="*/ 37 w 443"/>
                <a:gd name="T49" fmla="*/ 158 h 370"/>
                <a:gd name="T50" fmla="*/ 23 w 443"/>
                <a:gd name="T51" fmla="*/ 172 h 370"/>
                <a:gd name="T52" fmla="*/ 10 w 443"/>
                <a:gd name="T53" fmla="*/ 189 h 370"/>
                <a:gd name="T54" fmla="*/ 7 w 443"/>
                <a:gd name="T55" fmla="*/ 199 h 370"/>
                <a:gd name="T56" fmla="*/ 3 w 443"/>
                <a:gd name="T57" fmla="*/ 219 h 370"/>
                <a:gd name="T58" fmla="*/ 0 w 443"/>
                <a:gd name="T59" fmla="*/ 242 h 370"/>
                <a:gd name="T60" fmla="*/ 0 w 443"/>
                <a:gd name="T61" fmla="*/ 259 h 370"/>
                <a:gd name="T62" fmla="*/ 7 w 443"/>
                <a:gd name="T63" fmla="*/ 276 h 370"/>
                <a:gd name="T64" fmla="*/ 23 w 443"/>
                <a:gd name="T65" fmla="*/ 299 h 370"/>
                <a:gd name="T66" fmla="*/ 50 w 443"/>
                <a:gd name="T67" fmla="*/ 319 h 370"/>
                <a:gd name="T68" fmla="*/ 70 w 443"/>
                <a:gd name="T69" fmla="*/ 330 h 370"/>
                <a:gd name="T70" fmla="*/ 104 w 443"/>
                <a:gd name="T71" fmla="*/ 350 h 370"/>
                <a:gd name="T72" fmla="*/ 154 w 443"/>
                <a:gd name="T73" fmla="*/ 366 h 370"/>
                <a:gd name="T74" fmla="*/ 225 w 443"/>
                <a:gd name="T75" fmla="*/ 363 h 370"/>
                <a:gd name="T76" fmla="*/ 242 w 443"/>
                <a:gd name="T77" fmla="*/ 353 h 370"/>
                <a:gd name="T78" fmla="*/ 258 w 443"/>
                <a:gd name="T79" fmla="*/ 340 h 370"/>
                <a:gd name="T80" fmla="*/ 268 w 443"/>
                <a:gd name="T81" fmla="*/ 326 h 370"/>
                <a:gd name="T82" fmla="*/ 275 w 443"/>
                <a:gd name="T83" fmla="*/ 316 h 370"/>
                <a:gd name="T84" fmla="*/ 279 w 443"/>
                <a:gd name="T85" fmla="*/ 313 h 370"/>
                <a:gd name="T86" fmla="*/ 285 w 443"/>
                <a:gd name="T87" fmla="*/ 309 h 370"/>
                <a:gd name="T88" fmla="*/ 295 w 443"/>
                <a:gd name="T89" fmla="*/ 316 h 370"/>
                <a:gd name="T90" fmla="*/ 319 w 443"/>
                <a:gd name="T91" fmla="*/ 333 h 370"/>
                <a:gd name="T92" fmla="*/ 346 w 443"/>
                <a:gd name="T93" fmla="*/ 340 h 370"/>
                <a:gd name="T94" fmla="*/ 373 w 443"/>
                <a:gd name="T95" fmla="*/ 340 h 370"/>
                <a:gd name="T96" fmla="*/ 409 w 443"/>
                <a:gd name="T97" fmla="*/ 323 h 370"/>
                <a:gd name="T98" fmla="*/ 436 w 443"/>
                <a:gd name="T99" fmla="*/ 293 h 370"/>
                <a:gd name="T100" fmla="*/ 443 w 443"/>
                <a:gd name="T101" fmla="*/ 256 h 370"/>
                <a:gd name="T102" fmla="*/ 440 w 443"/>
                <a:gd name="T103" fmla="*/ 239 h 3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43" h="370">
                  <a:moveTo>
                    <a:pt x="440" y="239"/>
                  </a:moveTo>
                  <a:lnTo>
                    <a:pt x="440" y="232"/>
                  </a:lnTo>
                  <a:lnTo>
                    <a:pt x="440" y="225"/>
                  </a:lnTo>
                  <a:lnTo>
                    <a:pt x="436" y="219"/>
                  </a:lnTo>
                  <a:lnTo>
                    <a:pt x="433" y="212"/>
                  </a:lnTo>
                  <a:lnTo>
                    <a:pt x="433" y="205"/>
                  </a:lnTo>
                  <a:lnTo>
                    <a:pt x="430" y="199"/>
                  </a:lnTo>
                  <a:lnTo>
                    <a:pt x="423" y="192"/>
                  </a:lnTo>
                  <a:lnTo>
                    <a:pt x="420" y="189"/>
                  </a:lnTo>
                  <a:lnTo>
                    <a:pt x="416" y="182"/>
                  </a:lnTo>
                  <a:lnTo>
                    <a:pt x="409" y="175"/>
                  </a:lnTo>
                  <a:lnTo>
                    <a:pt x="416" y="165"/>
                  </a:lnTo>
                  <a:lnTo>
                    <a:pt x="420" y="155"/>
                  </a:lnTo>
                  <a:lnTo>
                    <a:pt x="423" y="145"/>
                  </a:lnTo>
                  <a:lnTo>
                    <a:pt x="426" y="135"/>
                  </a:lnTo>
                  <a:lnTo>
                    <a:pt x="430" y="128"/>
                  </a:lnTo>
                  <a:lnTo>
                    <a:pt x="430" y="118"/>
                  </a:lnTo>
                  <a:lnTo>
                    <a:pt x="430" y="111"/>
                  </a:lnTo>
                  <a:lnTo>
                    <a:pt x="430" y="108"/>
                  </a:lnTo>
                  <a:lnTo>
                    <a:pt x="430" y="105"/>
                  </a:lnTo>
                  <a:lnTo>
                    <a:pt x="430" y="98"/>
                  </a:lnTo>
                  <a:lnTo>
                    <a:pt x="430" y="94"/>
                  </a:lnTo>
                  <a:lnTo>
                    <a:pt x="430" y="88"/>
                  </a:lnTo>
                  <a:lnTo>
                    <a:pt x="426" y="84"/>
                  </a:lnTo>
                  <a:lnTo>
                    <a:pt x="426" y="81"/>
                  </a:lnTo>
                  <a:lnTo>
                    <a:pt x="426" y="74"/>
                  </a:lnTo>
                  <a:lnTo>
                    <a:pt x="423" y="71"/>
                  </a:lnTo>
                  <a:lnTo>
                    <a:pt x="423" y="68"/>
                  </a:lnTo>
                  <a:lnTo>
                    <a:pt x="420" y="61"/>
                  </a:lnTo>
                  <a:lnTo>
                    <a:pt x="416" y="58"/>
                  </a:lnTo>
                  <a:lnTo>
                    <a:pt x="413" y="47"/>
                  </a:lnTo>
                  <a:lnTo>
                    <a:pt x="399" y="31"/>
                  </a:lnTo>
                  <a:lnTo>
                    <a:pt x="386" y="21"/>
                  </a:lnTo>
                  <a:lnTo>
                    <a:pt x="369" y="11"/>
                  </a:lnTo>
                  <a:lnTo>
                    <a:pt x="356" y="4"/>
                  </a:lnTo>
                  <a:lnTo>
                    <a:pt x="339" y="0"/>
                  </a:lnTo>
                  <a:lnTo>
                    <a:pt x="322" y="0"/>
                  </a:lnTo>
                  <a:lnTo>
                    <a:pt x="312" y="0"/>
                  </a:lnTo>
                  <a:lnTo>
                    <a:pt x="299" y="0"/>
                  </a:lnTo>
                  <a:lnTo>
                    <a:pt x="292" y="0"/>
                  </a:lnTo>
                  <a:lnTo>
                    <a:pt x="282" y="4"/>
                  </a:lnTo>
                  <a:lnTo>
                    <a:pt x="275" y="7"/>
                  </a:lnTo>
                  <a:lnTo>
                    <a:pt x="268" y="11"/>
                  </a:lnTo>
                  <a:lnTo>
                    <a:pt x="265" y="14"/>
                  </a:lnTo>
                  <a:lnTo>
                    <a:pt x="258" y="17"/>
                  </a:lnTo>
                  <a:lnTo>
                    <a:pt x="252" y="24"/>
                  </a:lnTo>
                  <a:lnTo>
                    <a:pt x="248" y="27"/>
                  </a:lnTo>
                  <a:lnTo>
                    <a:pt x="242" y="34"/>
                  </a:lnTo>
                  <a:lnTo>
                    <a:pt x="238" y="41"/>
                  </a:lnTo>
                  <a:lnTo>
                    <a:pt x="235" y="47"/>
                  </a:lnTo>
                  <a:lnTo>
                    <a:pt x="211" y="44"/>
                  </a:lnTo>
                  <a:lnTo>
                    <a:pt x="191" y="47"/>
                  </a:lnTo>
                  <a:lnTo>
                    <a:pt x="171" y="54"/>
                  </a:lnTo>
                  <a:lnTo>
                    <a:pt x="154" y="64"/>
                  </a:lnTo>
                  <a:lnTo>
                    <a:pt x="138" y="74"/>
                  </a:lnTo>
                  <a:lnTo>
                    <a:pt x="128" y="88"/>
                  </a:lnTo>
                  <a:lnTo>
                    <a:pt x="114" y="101"/>
                  </a:lnTo>
                  <a:lnTo>
                    <a:pt x="107" y="118"/>
                  </a:lnTo>
                  <a:lnTo>
                    <a:pt x="101" y="131"/>
                  </a:lnTo>
                  <a:lnTo>
                    <a:pt x="97" y="141"/>
                  </a:lnTo>
                  <a:lnTo>
                    <a:pt x="94" y="141"/>
                  </a:lnTo>
                  <a:lnTo>
                    <a:pt x="91" y="141"/>
                  </a:lnTo>
                  <a:lnTo>
                    <a:pt x="87" y="145"/>
                  </a:lnTo>
                  <a:lnTo>
                    <a:pt x="81" y="145"/>
                  </a:lnTo>
                  <a:lnTo>
                    <a:pt x="74" y="145"/>
                  </a:lnTo>
                  <a:lnTo>
                    <a:pt x="67" y="148"/>
                  </a:lnTo>
                  <a:lnTo>
                    <a:pt x="64" y="148"/>
                  </a:lnTo>
                  <a:lnTo>
                    <a:pt x="57" y="148"/>
                  </a:lnTo>
                  <a:lnTo>
                    <a:pt x="54" y="148"/>
                  </a:lnTo>
                  <a:lnTo>
                    <a:pt x="47" y="152"/>
                  </a:lnTo>
                  <a:lnTo>
                    <a:pt x="44" y="155"/>
                  </a:lnTo>
                  <a:lnTo>
                    <a:pt x="37" y="158"/>
                  </a:lnTo>
                  <a:lnTo>
                    <a:pt x="30" y="162"/>
                  </a:lnTo>
                  <a:lnTo>
                    <a:pt x="27" y="168"/>
                  </a:lnTo>
                  <a:lnTo>
                    <a:pt x="23" y="172"/>
                  </a:lnTo>
                  <a:lnTo>
                    <a:pt x="17" y="175"/>
                  </a:lnTo>
                  <a:lnTo>
                    <a:pt x="13" y="182"/>
                  </a:lnTo>
                  <a:lnTo>
                    <a:pt x="10" y="189"/>
                  </a:lnTo>
                  <a:lnTo>
                    <a:pt x="7" y="192"/>
                  </a:lnTo>
                  <a:lnTo>
                    <a:pt x="7" y="195"/>
                  </a:lnTo>
                  <a:lnTo>
                    <a:pt x="7" y="199"/>
                  </a:lnTo>
                  <a:lnTo>
                    <a:pt x="7" y="202"/>
                  </a:lnTo>
                  <a:lnTo>
                    <a:pt x="3" y="212"/>
                  </a:lnTo>
                  <a:lnTo>
                    <a:pt x="3" y="219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0" y="242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3" y="262"/>
                  </a:lnTo>
                  <a:lnTo>
                    <a:pt x="3" y="269"/>
                  </a:lnTo>
                  <a:lnTo>
                    <a:pt x="7" y="276"/>
                  </a:lnTo>
                  <a:lnTo>
                    <a:pt x="10" y="283"/>
                  </a:lnTo>
                  <a:lnTo>
                    <a:pt x="17" y="289"/>
                  </a:lnTo>
                  <a:lnTo>
                    <a:pt x="23" y="299"/>
                  </a:lnTo>
                  <a:lnTo>
                    <a:pt x="30" y="306"/>
                  </a:lnTo>
                  <a:lnTo>
                    <a:pt x="40" y="316"/>
                  </a:lnTo>
                  <a:lnTo>
                    <a:pt x="50" y="319"/>
                  </a:lnTo>
                  <a:lnTo>
                    <a:pt x="64" y="326"/>
                  </a:lnTo>
                  <a:lnTo>
                    <a:pt x="70" y="330"/>
                  </a:lnTo>
                  <a:lnTo>
                    <a:pt x="77" y="336"/>
                  </a:lnTo>
                  <a:lnTo>
                    <a:pt x="87" y="343"/>
                  </a:lnTo>
                  <a:lnTo>
                    <a:pt x="104" y="350"/>
                  </a:lnTo>
                  <a:lnTo>
                    <a:pt x="117" y="356"/>
                  </a:lnTo>
                  <a:lnTo>
                    <a:pt x="134" y="363"/>
                  </a:lnTo>
                  <a:lnTo>
                    <a:pt x="154" y="366"/>
                  </a:lnTo>
                  <a:lnTo>
                    <a:pt x="175" y="370"/>
                  </a:lnTo>
                  <a:lnTo>
                    <a:pt x="195" y="370"/>
                  </a:lnTo>
                  <a:lnTo>
                    <a:pt x="225" y="363"/>
                  </a:lnTo>
                  <a:lnTo>
                    <a:pt x="228" y="360"/>
                  </a:lnTo>
                  <a:lnTo>
                    <a:pt x="235" y="356"/>
                  </a:lnTo>
                  <a:lnTo>
                    <a:pt x="242" y="353"/>
                  </a:lnTo>
                  <a:lnTo>
                    <a:pt x="248" y="350"/>
                  </a:lnTo>
                  <a:lnTo>
                    <a:pt x="252" y="346"/>
                  </a:lnTo>
                  <a:lnTo>
                    <a:pt x="258" y="340"/>
                  </a:lnTo>
                  <a:lnTo>
                    <a:pt x="262" y="336"/>
                  </a:lnTo>
                  <a:lnTo>
                    <a:pt x="265" y="330"/>
                  </a:lnTo>
                  <a:lnTo>
                    <a:pt x="268" y="326"/>
                  </a:lnTo>
                  <a:lnTo>
                    <a:pt x="272" y="319"/>
                  </a:lnTo>
                  <a:lnTo>
                    <a:pt x="275" y="316"/>
                  </a:lnTo>
                  <a:lnTo>
                    <a:pt x="279" y="316"/>
                  </a:lnTo>
                  <a:lnTo>
                    <a:pt x="279" y="313"/>
                  </a:lnTo>
                  <a:lnTo>
                    <a:pt x="282" y="313"/>
                  </a:lnTo>
                  <a:lnTo>
                    <a:pt x="285" y="309"/>
                  </a:lnTo>
                  <a:lnTo>
                    <a:pt x="289" y="309"/>
                  </a:lnTo>
                  <a:lnTo>
                    <a:pt x="289" y="306"/>
                  </a:lnTo>
                  <a:lnTo>
                    <a:pt x="295" y="316"/>
                  </a:lnTo>
                  <a:lnTo>
                    <a:pt x="302" y="323"/>
                  </a:lnTo>
                  <a:lnTo>
                    <a:pt x="309" y="326"/>
                  </a:lnTo>
                  <a:lnTo>
                    <a:pt x="319" y="333"/>
                  </a:lnTo>
                  <a:lnTo>
                    <a:pt x="326" y="336"/>
                  </a:lnTo>
                  <a:lnTo>
                    <a:pt x="336" y="340"/>
                  </a:lnTo>
                  <a:lnTo>
                    <a:pt x="346" y="340"/>
                  </a:lnTo>
                  <a:lnTo>
                    <a:pt x="356" y="343"/>
                  </a:lnTo>
                  <a:lnTo>
                    <a:pt x="366" y="343"/>
                  </a:lnTo>
                  <a:lnTo>
                    <a:pt x="373" y="340"/>
                  </a:lnTo>
                  <a:lnTo>
                    <a:pt x="386" y="336"/>
                  </a:lnTo>
                  <a:lnTo>
                    <a:pt x="399" y="333"/>
                  </a:lnTo>
                  <a:lnTo>
                    <a:pt x="409" y="323"/>
                  </a:lnTo>
                  <a:lnTo>
                    <a:pt x="420" y="316"/>
                  </a:lnTo>
                  <a:lnTo>
                    <a:pt x="430" y="306"/>
                  </a:lnTo>
                  <a:lnTo>
                    <a:pt x="436" y="293"/>
                  </a:lnTo>
                  <a:lnTo>
                    <a:pt x="440" y="283"/>
                  </a:lnTo>
                  <a:lnTo>
                    <a:pt x="443" y="269"/>
                  </a:lnTo>
                  <a:lnTo>
                    <a:pt x="443" y="256"/>
                  </a:lnTo>
                  <a:lnTo>
                    <a:pt x="443" y="242"/>
                  </a:lnTo>
                  <a:lnTo>
                    <a:pt x="44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6" name="Freeform 12"/>
            <p:cNvSpPr>
              <a:spLocks/>
            </p:cNvSpPr>
            <p:nvPr/>
          </p:nvSpPr>
          <p:spPr bwMode="auto">
            <a:xfrm>
              <a:off x="4383" y="885"/>
              <a:ext cx="285" cy="315"/>
            </a:xfrm>
            <a:custGeom>
              <a:avLst/>
              <a:gdLst>
                <a:gd name="T0" fmla="*/ 278 w 285"/>
                <a:gd name="T1" fmla="*/ 3 h 315"/>
                <a:gd name="T2" fmla="*/ 278 w 285"/>
                <a:gd name="T3" fmla="*/ 3 h 315"/>
                <a:gd name="T4" fmla="*/ 275 w 285"/>
                <a:gd name="T5" fmla="*/ 3 h 315"/>
                <a:gd name="T6" fmla="*/ 275 w 285"/>
                <a:gd name="T7" fmla="*/ 3 h 315"/>
                <a:gd name="T8" fmla="*/ 275 w 285"/>
                <a:gd name="T9" fmla="*/ 6 h 315"/>
                <a:gd name="T10" fmla="*/ 272 w 285"/>
                <a:gd name="T11" fmla="*/ 10 h 315"/>
                <a:gd name="T12" fmla="*/ 265 w 285"/>
                <a:gd name="T13" fmla="*/ 30 h 315"/>
                <a:gd name="T14" fmla="*/ 248 w 285"/>
                <a:gd name="T15" fmla="*/ 57 h 315"/>
                <a:gd name="T16" fmla="*/ 221 w 285"/>
                <a:gd name="T17" fmla="*/ 90 h 315"/>
                <a:gd name="T18" fmla="*/ 181 w 285"/>
                <a:gd name="T19" fmla="*/ 124 h 315"/>
                <a:gd name="T20" fmla="*/ 131 w 285"/>
                <a:gd name="T21" fmla="*/ 147 h 315"/>
                <a:gd name="T22" fmla="*/ 80 w 285"/>
                <a:gd name="T23" fmla="*/ 168 h 315"/>
                <a:gd name="T24" fmla="*/ 44 w 285"/>
                <a:gd name="T25" fmla="*/ 188 h 315"/>
                <a:gd name="T26" fmla="*/ 13 w 285"/>
                <a:gd name="T27" fmla="*/ 215 h 315"/>
                <a:gd name="T28" fmla="*/ 0 w 285"/>
                <a:gd name="T29" fmla="*/ 252 h 315"/>
                <a:gd name="T30" fmla="*/ 3 w 285"/>
                <a:gd name="T31" fmla="*/ 282 h 315"/>
                <a:gd name="T32" fmla="*/ 7 w 285"/>
                <a:gd name="T33" fmla="*/ 288 h 315"/>
                <a:gd name="T34" fmla="*/ 17 w 285"/>
                <a:gd name="T35" fmla="*/ 299 h 315"/>
                <a:gd name="T36" fmla="*/ 27 w 285"/>
                <a:gd name="T37" fmla="*/ 309 h 315"/>
                <a:gd name="T38" fmla="*/ 47 w 285"/>
                <a:gd name="T39" fmla="*/ 315 h 315"/>
                <a:gd name="T40" fmla="*/ 50 w 285"/>
                <a:gd name="T41" fmla="*/ 312 h 315"/>
                <a:gd name="T42" fmla="*/ 40 w 285"/>
                <a:gd name="T43" fmla="*/ 309 h 315"/>
                <a:gd name="T44" fmla="*/ 33 w 285"/>
                <a:gd name="T45" fmla="*/ 302 h 315"/>
                <a:gd name="T46" fmla="*/ 30 w 285"/>
                <a:gd name="T47" fmla="*/ 299 h 315"/>
                <a:gd name="T48" fmla="*/ 27 w 285"/>
                <a:gd name="T49" fmla="*/ 295 h 315"/>
                <a:gd name="T50" fmla="*/ 37 w 285"/>
                <a:gd name="T51" fmla="*/ 302 h 315"/>
                <a:gd name="T52" fmla="*/ 60 w 285"/>
                <a:gd name="T53" fmla="*/ 309 h 315"/>
                <a:gd name="T54" fmla="*/ 80 w 285"/>
                <a:gd name="T55" fmla="*/ 305 h 315"/>
                <a:gd name="T56" fmla="*/ 101 w 285"/>
                <a:gd name="T57" fmla="*/ 295 h 315"/>
                <a:gd name="T58" fmla="*/ 114 w 285"/>
                <a:gd name="T59" fmla="*/ 282 h 315"/>
                <a:gd name="T60" fmla="*/ 117 w 285"/>
                <a:gd name="T61" fmla="*/ 275 h 315"/>
                <a:gd name="T62" fmla="*/ 121 w 285"/>
                <a:gd name="T63" fmla="*/ 265 h 315"/>
                <a:gd name="T64" fmla="*/ 117 w 285"/>
                <a:gd name="T65" fmla="*/ 258 h 315"/>
                <a:gd name="T66" fmla="*/ 114 w 285"/>
                <a:gd name="T67" fmla="*/ 252 h 315"/>
                <a:gd name="T68" fmla="*/ 111 w 285"/>
                <a:gd name="T69" fmla="*/ 252 h 315"/>
                <a:gd name="T70" fmla="*/ 107 w 285"/>
                <a:gd name="T71" fmla="*/ 252 h 315"/>
                <a:gd name="T72" fmla="*/ 101 w 285"/>
                <a:gd name="T73" fmla="*/ 252 h 315"/>
                <a:gd name="T74" fmla="*/ 97 w 285"/>
                <a:gd name="T75" fmla="*/ 255 h 315"/>
                <a:gd name="T76" fmla="*/ 90 w 285"/>
                <a:gd name="T77" fmla="*/ 262 h 315"/>
                <a:gd name="T78" fmla="*/ 87 w 285"/>
                <a:gd name="T79" fmla="*/ 272 h 315"/>
                <a:gd name="T80" fmla="*/ 87 w 285"/>
                <a:gd name="T81" fmla="*/ 275 h 315"/>
                <a:gd name="T82" fmla="*/ 84 w 285"/>
                <a:gd name="T83" fmla="*/ 268 h 315"/>
                <a:gd name="T84" fmla="*/ 84 w 285"/>
                <a:gd name="T85" fmla="*/ 255 h 315"/>
                <a:gd name="T86" fmla="*/ 90 w 285"/>
                <a:gd name="T87" fmla="*/ 241 h 315"/>
                <a:gd name="T88" fmla="*/ 107 w 285"/>
                <a:gd name="T89" fmla="*/ 225 h 315"/>
                <a:gd name="T90" fmla="*/ 158 w 285"/>
                <a:gd name="T91" fmla="*/ 198 h 315"/>
                <a:gd name="T92" fmla="*/ 215 w 285"/>
                <a:gd name="T93" fmla="*/ 161 h 315"/>
                <a:gd name="T94" fmla="*/ 252 w 285"/>
                <a:gd name="T95" fmla="*/ 124 h 315"/>
                <a:gd name="T96" fmla="*/ 272 w 285"/>
                <a:gd name="T97" fmla="*/ 84 h 315"/>
                <a:gd name="T98" fmla="*/ 282 w 285"/>
                <a:gd name="T99" fmla="*/ 37 h 315"/>
                <a:gd name="T100" fmla="*/ 285 w 285"/>
                <a:gd name="T101" fmla="*/ 10 h 315"/>
                <a:gd name="T102" fmla="*/ 285 w 285"/>
                <a:gd name="T103" fmla="*/ 6 h 315"/>
                <a:gd name="T104" fmla="*/ 285 w 285"/>
                <a:gd name="T105" fmla="*/ 6 h 315"/>
                <a:gd name="T106" fmla="*/ 282 w 285"/>
                <a:gd name="T107" fmla="*/ 3 h 315"/>
                <a:gd name="T108" fmla="*/ 278 w 285"/>
                <a:gd name="T109" fmla="*/ 3 h 315"/>
                <a:gd name="T110" fmla="*/ 278 w 285"/>
                <a:gd name="T111" fmla="*/ 3 h 3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5" h="315">
                  <a:moveTo>
                    <a:pt x="278" y="0"/>
                  </a:moveTo>
                  <a:lnTo>
                    <a:pt x="278" y="3"/>
                  </a:lnTo>
                  <a:lnTo>
                    <a:pt x="275" y="3"/>
                  </a:lnTo>
                  <a:lnTo>
                    <a:pt x="275" y="6"/>
                  </a:lnTo>
                  <a:lnTo>
                    <a:pt x="275" y="10"/>
                  </a:lnTo>
                  <a:lnTo>
                    <a:pt x="272" y="10"/>
                  </a:lnTo>
                  <a:lnTo>
                    <a:pt x="272" y="20"/>
                  </a:lnTo>
                  <a:lnTo>
                    <a:pt x="265" y="30"/>
                  </a:lnTo>
                  <a:lnTo>
                    <a:pt x="258" y="43"/>
                  </a:lnTo>
                  <a:lnTo>
                    <a:pt x="248" y="57"/>
                  </a:lnTo>
                  <a:lnTo>
                    <a:pt x="238" y="74"/>
                  </a:lnTo>
                  <a:lnTo>
                    <a:pt x="221" y="90"/>
                  </a:lnTo>
                  <a:lnTo>
                    <a:pt x="205" y="107"/>
                  </a:lnTo>
                  <a:lnTo>
                    <a:pt x="181" y="124"/>
                  </a:lnTo>
                  <a:lnTo>
                    <a:pt x="158" y="134"/>
                  </a:lnTo>
                  <a:lnTo>
                    <a:pt x="131" y="147"/>
                  </a:lnTo>
                  <a:lnTo>
                    <a:pt x="104" y="157"/>
                  </a:lnTo>
                  <a:lnTo>
                    <a:pt x="80" y="168"/>
                  </a:lnTo>
                  <a:lnTo>
                    <a:pt x="60" y="178"/>
                  </a:lnTo>
                  <a:lnTo>
                    <a:pt x="44" y="188"/>
                  </a:lnTo>
                  <a:lnTo>
                    <a:pt x="27" y="201"/>
                  </a:lnTo>
                  <a:lnTo>
                    <a:pt x="13" y="215"/>
                  </a:lnTo>
                  <a:lnTo>
                    <a:pt x="7" y="231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3" y="282"/>
                  </a:lnTo>
                  <a:lnTo>
                    <a:pt x="3" y="285"/>
                  </a:lnTo>
                  <a:lnTo>
                    <a:pt x="7" y="288"/>
                  </a:lnTo>
                  <a:lnTo>
                    <a:pt x="10" y="295"/>
                  </a:lnTo>
                  <a:lnTo>
                    <a:pt x="17" y="299"/>
                  </a:lnTo>
                  <a:lnTo>
                    <a:pt x="20" y="305"/>
                  </a:lnTo>
                  <a:lnTo>
                    <a:pt x="27" y="309"/>
                  </a:lnTo>
                  <a:lnTo>
                    <a:pt x="37" y="312"/>
                  </a:lnTo>
                  <a:lnTo>
                    <a:pt x="47" y="315"/>
                  </a:lnTo>
                  <a:lnTo>
                    <a:pt x="57" y="315"/>
                  </a:lnTo>
                  <a:lnTo>
                    <a:pt x="50" y="312"/>
                  </a:lnTo>
                  <a:lnTo>
                    <a:pt x="44" y="312"/>
                  </a:lnTo>
                  <a:lnTo>
                    <a:pt x="40" y="309"/>
                  </a:lnTo>
                  <a:lnTo>
                    <a:pt x="37" y="305"/>
                  </a:lnTo>
                  <a:lnTo>
                    <a:pt x="33" y="302"/>
                  </a:lnTo>
                  <a:lnTo>
                    <a:pt x="30" y="299"/>
                  </a:lnTo>
                  <a:lnTo>
                    <a:pt x="27" y="295"/>
                  </a:lnTo>
                  <a:lnTo>
                    <a:pt x="37" y="302"/>
                  </a:lnTo>
                  <a:lnTo>
                    <a:pt x="50" y="309"/>
                  </a:lnTo>
                  <a:lnTo>
                    <a:pt x="60" y="309"/>
                  </a:lnTo>
                  <a:lnTo>
                    <a:pt x="70" y="309"/>
                  </a:lnTo>
                  <a:lnTo>
                    <a:pt x="80" y="305"/>
                  </a:lnTo>
                  <a:lnTo>
                    <a:pt x="90" y="299"/>
                  </a:lnTo>
                  <a:lnTo>
                    <a:pt x="101" y="295"/>
                  </a:lnTo>
                  <a:lnTo>
                    <a:pt x="107" y="288"/>
                  </a:lnTo>
                  <a:lnTo>
                    <a:pt x="114" y="282"/>
                  </a:lnTo>
                  <a:lnTo>
                    <a:pt x="117" y="278"/>
                  </a:lnTo>
                  <a:lnTo>
                    <a:pt x="117" y="275"/>
                  </a:lnTo>
                  <a:lnTo>
                    <a:pt x="121" y="268"/>
                  </a:lnTo>
                  <a:lnTo>
                    <a:pt x="121" y="265"/>
                  </a:lnTo>
                  <a:lnTo>
                    <a:pt x="121" y="262"/>
                  </a:lnTo>
                  <a:lnTo>
                    <a:pt x="117" y="258"/>
                  </a:lnTo>
                  <a:lnTo>
                    <a:pt x="117" y="255"/>
                  </a:lnTo>
                  <a:lnTo>
                    <a:pt x="114" y="252"/>
                  </a:lnTo>
                  <a:lnTo>
                    <a:pt x="111" y="252"/>
                  </a:lnTo>
                  <a:lnTo>
                    <a:pt x="107" y="252"/>
                  </a:lnTo>
                  <a:lnTo>
                    <a:pt x="104" y="252"/>
                  </a:lnTo>
                  <a:lnTo>
                    <a:pt x="101" y="252"/>
                  </a:lnTo>
                  <a:lnTo>
                    <a:pt x="97" y="255"/>
                  </a:lnTo>
                  <a:lnTo>
                    <a:pt x="94" y="258"/>
                  </a:lnTo>
                  <a:lnTo>
                    <a:pt x="90" y="262"/>
                  </a:lnTo>
                  <a:lnTo>
                    <a:pt x="90" y="265"/>
                  </a:lnTo>
                  <a:lnTo>
                    <a:pt x="87" y="272"/>
                  </a:lnTo>
                  <a:lnTo>
                    <a:pt x="87" y="275"/>
                  </a:lnTo>
                  <a:lnTo>
                    <a:pt x="87" y="272"/>
                  </a:lnTo>
                  <a:lnTo>
                    <a:pt x="84" y="268"/>
                  </a:lnTo>
                  <a:lnTo>
                    <a:pt x="84" y="262"/>
                  </a:lnTo>
                  <a:lnTo>
                    <a:pt x="84" y="255"/>
                  </a:lnTo>
                  <a:lnTo>
                    <a:pt x="87" y="248"/>
                  </a:lnTo>
                  <a:lnTo>
                    <a:pt x="90" y="241"/>
                  </a:lnTo>
                  <a:lnTo>
                    <a:pt x="97" y="231"/>
                  </a:lnTo>
                  <a:lnTo>
                    <a:pt x="107" y="225"/>
                  </a:lnTo>
                  <a:lnTo>
                    <a:pt x="121" y="218"/>
                  </a:lnTo>
                  <a:lnTo>
                    <a:pt x="158" y="198"/>
                  </a:lnTo>
                  <a:lnTo>
                    <a:pt x="188" y="181"/>
                  </a:lnTo>
                  <a:lnTo>
                    <a:pt x="215" y="161"/>
                  </a:lnTo>
                  <a:lnTo>
                    <a:pt x="235" y="144"/>
                  </a:lnTo>
                  <a:lnTo>
                    <a:pt x="252" y="124"/>
                  </a:lnTo>
                  <a:lnTo>
                    <a:pt x="265" y="104"/>
                  </a:lnTo>
                  <a:lnTo>
                    <a:pt x="272" y="84"/>
                  </a:lnTo>
                  <a:lnTo>
                    <a:pt x="278" y="60"/>
                  </a:lnTo>
                  <a:lnTo>
                    <a:pt x="282" y="37"/>
                  </a:lnTo>
                  <a:lnTo>
                    <a:pt x="285" y="10"/>
                  </a:lnTo>
                  <a:lnTo>
                    <a:pt x="285" y="6"/>
                  </a:lnTo>
                  <a:lnTo>
                    <a:pt x="282" y="3"/>
                  </a:lnTo>
                  <a:lnTo>
                    <a:pt x="278" y="3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7" name="Freeform 13"/>
            <p:cNvSpPr>
              <a:spLocks/>
            </p:cNvSpPr>
            <p:nvPr/>
          </p:nvSpPr>
          <p:spPr bwMode="auto">
            <a:xfrm>
              <a:off x="4863" y="1140"/>
              <a:ext cx="211" cy="181"/>
            </a:xfrm>
            <a:custGeom>
              <a:avLst/>
              <a:gdLst>
                <a:gd name="T0" fmla="*/ 101 w 211"/>
                <a:gd name="T1" fmla="*/ 178 h 181"/>
                <a:gd name="T2" fmla="*/ 141 w 211"/>
                <a:gd name="T3" fmla="*/ 161 h 181"/>
                <a:gd name="T4" fmla="*/ 181 w 211"/>
                <a:gd name="T5" fmla="*/ 124 h 181"/>
                <a:gd name="T6" fmla="*/ 211 w 211"/>
                <a:gd name="T7" fmla="*/ 80 h 181"/>
                <a:gd name="T8" fmla="*/ 198 w 211"/>
                <a:gd name="T9" fmla="*/ 50 h 181"/>
                <a:gd name="T10" fmla="*/ 164 w 211"/>
                <a:gd name="T11" fmla="*/ 23 h 181"/>
                <a:gd name="T12" fmla="*/ 127 w 211"/>
                <a:gd name="T13" fmla="*/ 7 h 181"/>
                <a:gd name="T14" fmla="*/ 101 w 211"/>
                <a:gd name="T15" fmla="*/ 3 h 181"/>
                <a:gd name="T16" fmla="*/ 70 w 211"/>
                <a:gd name="T17" fmla="*/ 0 h 181"/>
                <a:gd name="T18" fmla="*/ 47 w 211"/>
                <a:gd name="T19" fmla="*/ 3 h 181"/>
                <a:gd name="T20" fmla="*/ 27 w 211"/>
                <a:gd name="T21" fmla="*/ 7 h 181"/>
                <a:gd name="T22" fmla="*/ 13 w 211"/>
                <a:gd name="T23" fmla="*/ 13 h 181"/>
                <a:gd name="T24" fmla="*/ 0 w 211"/>
                <a:gd name="T25" fmla="*/ 20 h 181"/>
                <a:gd name="T26" fmla="*/ 10 w 211"/>
                <a:gd name="T27" fmla="*/ 27 h 181"/>
                <a:gd name="T28" fmla="*/ 37 w 211"/>
                <a:gd name="T29" fmla="*/ 20 h 181"/>
                <a:gd name="T30" fmla="*/ 97 w 211"/>
                <a:gd name="T31" fmla="*/ 17 h 181"/>
                <a:gd name="T32" fmla="*/ 171 w 211"/>
                <a:gd name="T33" fmla="*/ 44 h 181"/>
                <a:gd name="T34" fmla="*/ 201 w 211"/>
                <a:gd name="T35" fmla="*/ 67 h 181"/>
                <a:gd name="T36" fmla="*/ 201 w 211"/>
                <a:gd name="T37" fmla="*/ 74 h 181"/>
                <a:gd name="T38" fmla="*/ 201 w 211"/>
                <a:gd name="T39" fmla="*/ 77 h 181"/>
                <a:gd name="T40" fmla="*/ 201 w 211"/>
                <a:gd name="T41" fmla="*/ 77 h 181"/>
                <a:gd name="T42" fmla="*/ 188 w 211"/>
                <a:gd name="T43" fmla="*/ 70 h 181"/>
                <a:gd name="T44" fmla="*/ 164 w 211"/>
                <a:gd name="T45" fmla="*/ 64 h 181"/>
                <a:gd name="T46" fmla="*/ 134 w 211"/>
                <a:gd name="T47" fmla="*/ 60 h 181"/>
                <a:gd name="T48" fmla="*/ 144 w 211"/>
                <a:gd name="T49" fmla="*/ 64 h 181"/>
                <a:gd name="T50" fmla="*/ 161 w 211"/>
                <a:gd name="T51" fmla="*/ 70 h 181"/>
                <a:gd name="T52" fmla="*/ 174 w 211"/>
                <a:gd name="T53" fmla="*/ 84 h 181"/>
                <a:gd name="T54" fmla="*/ 171 w 211"/>
                <a:gd name="T55" fmla="*/ 84 h 181"/>
                <a:gd name="T56" fmla="*/ 137 w 211"/>
                <a:gd name="T57" fmla="*/ 77 h 181"/>
                <a:gd name="T58" fmla="*/ 97 w 211"/>
                <a:gd name="T59" fmla="*/ 67 h 181"/>
                <a:gd name="T60" fmla="*/ 74 w 211"/>
                <a:gd name="T61" fmla="*/ 67 h 181"/>
                <a:gd name="T62" fmla="*/ 94 w 211"/>
                <a:gd name="T63" fmla="*/ 74 h 181"/>
                <a:gd name="T64" fmla="*/ 127 w 211"/>
                <a:gd name="T65" fmla="*/ 84 h 181"/>
                <a:gd name="T66" fmla="*/ 151 w 211"/>
                <a:gd name="T67" fmla="*/ 107 h 181"/>
                <a:gd name="T68" fmla="*/ 137 w 211"/>
                <a:gd name="T69" fmla="*/ 104 h 181"/>
                <a:gd name="T70" fmla="*/ 111 w 211"/>
                <a:gd name="T71" fmla="*/ 104 h 181"/>
                <a:gd name="T72" fmla="*/ 80 w 211"/>
                <a:gd name="T73" fmla="*/ 107 h 181"/>
                <a:gd name="T74" fmla="*/ 80 w 211"/>
                <a:gd name="T75" fmla="*/ 111 h 181"/>
                <a:gd name="T76" fmla="*/ 101 w 211"/>
                <a:gd name="T77" fmla="*/ 114 h 181"/>
                <a:gd name="T78" fmla="*/ 124 w 211"/>
                <a:gd name="T79" fmla="*/ 121 h 181"/>
                <a:gd name="T80" fmla="*/ 131 w 211"/>
                <a:gd name="T81" fmla="*/ 131 h 181"/>
                <a:gd name="T82" fmla="*/ 124 w 211"/>
                <a:gd name="T83" fmla="*/ 148 h 181"/>
                <a:gd name="T84" fmla="*/ 107 w 211"/>
                <a:gd name="T85" fmla="*/ 168 h 181"/>
                <a:gd name="T86" fmla="*/ 77 w 211"/>
                <a:gd name="T87" fmla="*/ 181 h 1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1" h="181">
                  <a:moveTo>
                    <a:pt x="77" y="181"/>
                  </a:moveTo>
                  <a:lnTo>
                    <a:pt x="90" y="181"/>
                  </a:lnTo>
                  <a:lnTo>
                    <a:pt x="101" y="178"/>
                  </a:lnTo>
                  <a:lnTo>
                    <a:pt x="114" y="175"/>
                  </a:lnTo>
                  <a:lnTo>
                    <a:pt x="127" y="168"/>
                  </a:lnTo>
                  <a:lnTo>
                    <a:pt x="141" y="161"/>
                  </a:lnTo>
                  <a:lnTo>
                    <a:pt x="154" y="151"/>
                  </a:lnTo>
                  <a:lnTo>
                    <a:pt x="168" y="138"/>
                  </a:lnTo>
                  <a:lnTo>
                    <a:pt x="181" y="124"/>
                  </a:lnTo>
                  <a:lnTo>
                    <a:pt x="195" y="107"/>
                  </a:lnTo>
                  <a:lnTo>
                    <a:pt x="208" y="91"/>
                  </a:lnTo>
                  <a:lnTo>
                    <a:pt x="211" y="80"/>
                  </a:lnTo>
                  <a:lnTo>
                    <a:pt x="211" y="70"/>
                  </a:lnTo>
                  <a:lnTo>
                    <a:pt x="205" y="60"/>
                  </a:lnTo>
                  <a:lnTo>
                    <a:pt x="198" y="50"/>
                  </a:lnTo>
                  <a:lnTo>
                    <a:pt x="188" y="40"/>
                  </a:lnTo>
                  <a:lnTo>
                    <a:pt x="178" y="33"/>
                  </a:lnTo>
                  <a:lnTo>
                    <a:pt x="164" y="23"/>
                  </a:lnTo>
                  <a:lnTo>
                    <a:pt x="151" y="17"/>
                  </a:lnTo>
                  <a:lnTo>
                    <a:pt x="137" y="10"/>
                  </a:lnTo>
                  <a:lnTo>
                    <a:pt x="127" y="7"/>
                  </a:lnTo>
                  <a:lnTo>
                    <a:pt x="117" y="7"/>
                  </a:lnTo>
                  <a:lnTo>
                    <a:pt x="111" y="3"/>
                  </a:lnTo>
                  <a:lnTo>
                    <a:pt x="101" y="3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7" y="3"/>
                  </a:lnTo>
                  <a:lnTo>
                    <a:pt x="37" y="3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7" y="13"/>
                  </a:lnTo>
                  <a:lnTo>
                    <a:pt x="13" y="13"/>
                  </a:lnTo>
                  <a:lnTo>
                    <a:pt x="7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20" y="23"/>
                  </a:lnTo>
                  <a:lnTo>
                    <a:pt x="37" y="20"/>
                  </a:lnTo>
                  <a:lnTo>
                    <a:pt x="54" y="17"/>
                  </a:lnTo>
                  <a:lnTo>
                    <a:pt x="74" y="17"/>
                  </a:lnTo>
                  <a:lnTo>
                    <a:pt x="97" y="17"/>
                  </a:lnTo>
                  <a:lnTo>
                    <a:pt x="121" y="20"/>
                  </a:lnTo>
                  <a:lnTo>
                    <a:pt x="148" y="30"/>
                  </a:lnTo>
                  <a:lnTo>
                    <a:pt x="171" y="44"/>
                  </a:lnTo>
                  <a:lnTo>
                    <a:pt x="198" y="64"/>
                  </a:lnTo>
                  <a:lnTo>
                    <a:pt x="198" y="67"/>
                  </a:lnTo>
                  <a:lnTo>
                    <a:pt x="201" y="67"/>
                  </a:lnTo>
                  <a:lnTo>
                    <a:pt x="201" y="70"/>
                  </a:lnTo>
                  <a:lnTo>
                    <a:pt x="201" y="74"/>
                  </a:lnTo>
                  <a:lnTo>
                    <a:pt x="201" y="77"/>
                  </a:lnTo>
                  <a:lnTo>
                    <a:pt x="201" y="80"/>
                  </a:lnTo>
                  <a:lnTo>
                    <a:pt x="201" y="77"/>
                  </a:lnTo>
                  <a:lnTo>
                    <a:pt x="198" y="77"/>
                  </a:lnTo>
                  <a:lnTo>
                    <a:pt x="195" y="74"/>
                  </a:lnTo>
                  <a:lnTo>
                    <a:pt x="188" y="70"/>
                  </a:lnTo>
                  <a:lnTo>
                    <a:pt x="181" y="67"/>
                  </a:lnTo>
                  <a:lnTo>
                    <a:pt x="174" y="64"/>
                  </a:lnTo>
                  <a:lnTo>
                    <a:pt x="164" y="64"/>
                  </a:lnTo>
                  <a:lnTo>
                    <a:pt x="154" y="60"/>
                  </a:lnTo>
                  <a:lnTo>
                    <a:pt x="144" y="60"/>
                  </a:lnTo>
                  <a:lnTo>
                    <a:pt x="134" y="60"/>
                  </a:lnTo>
                  <a:lnTo>
                    <a:pt x="137" y="64"/>
                  </a:lnTo>
                  <a:lnTo>
                    <a:pt x="144" y="64"/>
                  </a:lnTo>
                  <a:lnTo>
                    <a:pt x="148" y="67"/>
                  </a:lnTo>
                  <a:lnTo>
                    <a:pt x="154" y="67"/>
                  </a:lnTo>
                  <a:lnTo>
                    <a:pt x="161" y="70"/>
                  </a:lnTo>
                  <a:lnTo>
                    <a:pt x="164" y="74"/>
                  </a:lnTo>
                  <a:lnTo>
                    <a:pt x="171" y="77"/>
                  </a:lnTo>
                  <a:lnTo>
                    <a:pt x="174" y="84"/>
                  </a:lnTo>
                  <a:lnTo>
                    <a:pt x="178" y="87"/>
                  </a:lnTo>
                  <a:lnTo>
                    <a:pt x="171" y="84"/>
                  </a:lnTo>
                  <a:lnTo>
                    <a:pt x="161" y="84"/>
                  </a:lnTo>
                  <a:lnTo>
                    <a:pt x="151" y="80"/>
                  </a:lnTo>
                  <a:lnTo>
                    <a:pt x="137" y="77"/>
                  </a:lnTo>
                  <a:lnTo>
                    <a:pt x="124" y="74"/>
                  </a:lnTo>
                  <a:lnTo>
                    <a:pt x="111" y="70"/>
                  </a:lnTo>
                  <a:lnTo>
                    <a:pt x="97" y="67"/>
                  </a:lnTo>
                  <a:lnTo>
                    <a:pt x="84" y="67"/>
                  </a:lnTo>
                  <a:lnTo>
                    <a:pt x="74" y="67"/>
                  </a:lnTo>
                  <a:lnTo>
                    <a:pt x="80" y="67"/>
                  </a:lnTo>
                  <a:lnTo>
                    <a:pt x="87" y="70"/>
                  </a:lnTo>
                  <a:lnTo>
                    <a:pt x="94" y="74"/>
                  </a:lnTo>
                  <a:lnTo>
                    <a:pt x="104" y="77"/>
                  </a:lnTo>
                  <a:lnTo>
                    <a:pt x="117" y="80"/>
                  </a:lnTo>
                  <a:lnTo>
                    <a:pt x="127" y="84"/>
                  </a:lnTo>
                  <a:lnTo>
                    <a:pt x="134" y="91"/>
                  </a:lnTo>
                  <a:lnTo>
                    <a:pt x="144" y="97"/>
                  </a:lnTo>
                  <a:lnTo>
                    <a:pt x="151" y="107"/>
                  </a:lnTo>
                  <a:lnTo>
                    <a:pt x="148" y="107"/>
                  </a:lnTo>
                  <a:lnTo>
                    <a:pt x="144" y="107"/>
                  </a:lnTo>
                  <a:lnTo>
                    <a:pt x="137" y="104"/>
                  </a:lnTo>
                  <a:lnTo>
                    <a:pt x="131" y="104"/>
                  </a:lnTo>
                  <a:lnTo>
                    <a:pt x="121" y="104"/>
                  </a:lnTo>
                  <a:lnTo>
                    <a:pt x="111" y="104"/>
                  </a:lnTo>
                  <a:lnTo>
                    <a:pt x="101" y="107"/>
                  </a:lnTo>
                  <a:lnTo>
                    <a:pt x="90" y="107"/>
                  </a:lnTo>
                  <a:lnTo>
                    <a:pt x="80" y="107"/>
                  </a:lnTo>
                  <a:lnTo>
                    <a:pt x="74" y="111"/>
                  </a:lnTo>
                  <a:lnTo>
                    <a:pt x="77" y="111"/>
                  </a:lnTo>
                  <a:lnTo>
                    <a:pt x="80" y="111"/>
                  </a:lnTo>
                  <a:lnTo>
                    <a:pt x="87" y="111"/>
                  </a:lnTo>
                  <a:lnTo>
                    <a:pt x="94" y="111"/>
                  </a:lnTo>
                  <a:lnTo>
                    <a:pt x="101" y="114"/>
                  </a:lnTo>
                  <a:lnTo>
                    <a:pt x="111" y="114"/>
                  </a:lnTo>
                  <a:lnTo>
                    <a:pt x="117" y="117"/>
                  </a:lnTo>
                  <a:lnTo>
                    <a:pt x="124" y="121"/>
                  </a:lnTo>
                  <a:lnTo>
                    <a:pt x="127" y="124"/>
                  </a:lnTo>
                  <a:lnTo>
                    <a:pt x="131" y="127"/>
                  </a:lnTo>
                  <a:lnTo>
                    <a:pt x="131" y="131"/>
                  </a:lnTo>
                  <a:lnTo>
                    <a:pt x="131" y="134"/>
                  </a:lnTo>
                  <a:lnTo>
                    <a:pt x="127" y="141"/>
                  </a:lnTo>
                  <a:lnTo>
                    <a:pt x="124" y="148"/>
                  </a:lnTo>
                  <a:lnTo>
                    <a:pt x="121" y="154"/>
                  </a:lnTo>
                  <a:lnTo>
                    <a:pt x="114" y="161"/>
                  </a:lnTo>
                  <a:lnTo>
                    <a:pt x="107" y="168"/>
                  </a:lnTo>
                  <a:lnTo>
                    <a:pt x="97" y="171"/>
                  </a:lnTo>
                  <a:lnTo>
                    <a:pt x="87" y="178"/>
                  </a:lnTo>
                  <a:lnTo>
                    <a:pt x="7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8" name="Freeform 14"/>
            <p:cNvSpPr>
              <a:spLocks/>
            </p:cNvSpPr>
            <p:nvPr/>
          </p:nvSpPr>
          <p:spPr bwMode="auto">
            <a:xfrm>
              <a:off x="4567" y="1278"/>
              <a:ext cx="168" cy="117"/>
            </a:xfrm>
            <a:custGeom>
              <a:avLst/>
              <a:gdLst>
                <a:gd name="T0" fmla="*/ 152 w 168"/>
                <a:gd name="T1" fmla="*/ 40 h 117"/>
                <a:gd name="T2" fmla="*/ 111 w 168"/>
                <a:gd name="T3" fmla="*/ 6 h 117"/>
                <a:gd name="T4" fmla="*/ 74 w 168"/>
                <a:gd name="T5" fmla="*/ 0 h 117"/>
                <a:gd name="T6" fmla="*/ 78 w 168"/>
                <a:gd name="T7" fmla="*/ 3 h 117"/>
                <a:gd name="T8" fmla="*/ 115 w 168"/>
                <a:gd name="T9" fmla="*/ 16 h 117"/>
                <a:gd name="T10" fmla="*/ 141 w 168"/>
                <a:gd name="T11" fmla="*/ 43 h 117"/>
                <a:gd name="T12" fmla="*/ 148 w 168"/>
                <a:gd name="T13" fmla="*/ 84 h 117"/>
                <a:gd name="T14" fmla="*/ 141 w 168"/>
                <a:gd name="T15" fmla="*/ 97 h 117"/>
                <a:gd name="T16" fmla="*/ 131 w 168"/>
                <a:gd name="T17" fmla="*/ 97 h 117"/>
                <a:gd name="T18" fmla="*/ 125 w 168"/>
                <a:gd name="T19" fmla="*/ 94 h 117"/>
                <a:gd name="T20" fmla="*/ 121 w 168"/>
                <a:gd name="T21" fmla="*/ 90 h 117"/>
                <a:gd name="T22" fmla="*/ 118 w 168"/>
                <a:gd name="T23" fmla="*/ 90 h 117"/>
                <a:gd name="T24" fmla="*/ 115 w 168"/>
                <a:gd name="T25" fmla="*/ 87 h 117"/>
                <a:gd name="T26" fmla="*/ 111 w 168"/>
                <a:gd name="T27" fmla="*/ 77 h 117"/>
                <a:gd name="T28" fmla="*/ 98 w 168"/>
                <a:gd name="T29" fmla="*/ 60 h 117"/>
                <a:gd name="T30" fmla="*/ 78 w 168"/>
                <a:gd name="T31" fmla="*/ 50 h 117"/>
                <a:gd name="T32" fmla="*/ 54 w 168"/>
                <a:gd name="T33" fmla="*/ 47 h 117"/>
                <a:gd name="T34" fmla="*/ 47 w 168"/>
                <a:gd name="T35" fmla="*/ 47 h 117"/>
                <a:gd name="T36" fmla="*/ 44 w 168"/>
                <a:gd name="T37" fmla="*/ 50 h 117"/>
                <a:gd name="T38" fmla="*/ 37 w 168"/>
                <a:gd name="T39" fmla="*/ 53 h 117"/>
                <a:gd name="T40" fmla="*/ 34 w 168"/>
                <a:gd name="T41" fmla="*/ 53 h 117"/>
                <a:gd name="T42" fmla="*/ 37 w 168"/>
                <a:gd name="T43" fmla="*/ 53 h 117"/>
                <a:gd name="T44" fmla="*/ 37 w 168"/>
                <a:gd name="T45" fmla="*/ 53 h 117"/>
                <a:gd name="T46" fmla="*/ 41 w 168"/>
                <a:gd name="T47" fmla="*/ 53 h 117"/>
                <a:gd name="T48" fmla="*/ 47 w 168"/>
                <a:gd name="T49" fmla="*/ 57 h 117"/>
                <a:gd name="T50" fmla="*/ 51 w 168"/>
                <a:gd name="T51" fmla="*/ 63 h 117"/>
                <a:gd name="T52" fmla="*/ 54 w 168"/>
                <a:gd name="T53" fmla="*/ 70 h 117"/>
                <a:gd name="T54" fmla="*/ 51 w 168"/>
                <a:gd name="T55" fmla="*/ 77 h 117"/>
                <a:gd name="T56" fmla="*/ 47 w 168"/>
                <a:gd name="T57" fmla="*/ 84 h 117"/>
                <a:gd name="T58" fmla="*/ 41 w 168"/>
                <a:gd name="T59" fmla="*/ 87 h 117"/>
                <a:gd name="T60" fmla="*/ 31 w 168"/>
                <a:gd name="T61" fmla="*/ 84 h 117"/>
                <a:gd name="T62" fmla="*/ 27 w 168"/>
                <a:gd name="T63" fmla="*/ 80 h 117"/>
                <a:gd name="T64" fmla="*/ 21 w 168"/>
                <a:gd name="T65" fmla="*/ 73 h 117"/>
                <a:gd name="T66" fmla="*/ 21 w 168"/>
                <a:gd name="T67" fmla="*/ 70 h 117"/>
                <a:gd name="T68" fmla="*/ 21 w 168"/>
                <a:gd name="T69" fmla="*/ 67 h 117"/>
                <a:gd name="T70" fmla="*/ 21 w 168"/>
                <a:gd name="T71" fmla="*/ 63 h 117"/>
                <a:gd name="T72" fmla="*/ 24 w 168"/>
                <a:gd name="T73" fmla="*/ 63 h 117"/>
                <a:gd name="T74" fmla="*/ 14 w 168"/>
                <a:gd name="T75" fmla="*/ 70 h 117"/>
                <a:gd name="T76" fmla="*/ 7 w 168"/>
                <a:gd name="T77" fmla="*/ 80 h 117"/>
                <a:gd name="T78" fmla="*/ 4 w 168"/>
                <a:gd name="T79" fmla="*/ 87 h 117"/>
                <a:gd name="T80" fmla="*/ 14 w 168"/>
                <a:gd name="T81" fmla="*/ 94 h 117"/>
                <a:gd name="T82" fmla="*/ 24 w 168"/>
                <a:gd name="T83" fmla="*/ 100 h 117"/>
                <a:gd name="T84" fmla="*/ 44 w 168"/>
                <a:gd name="T85" fmla="*/ 110 h 117"/>
                <a:gd name="T86" fmla="*/ 68 w 168"/>
                <a:gd name="T87" fmla="*/ 117 h 117"/>
                <a:gd name="T88" fmla="*/ 78 w 168"/>
                <a:gd name="T89" fmla="*/ 117 h 117"/>
                <a:gd name="T90" fmla="*/ 84 w 168"/>
                <a:gd name="T91" fmla="*/ 117 h 117"/>
                <a:gd name="T92" fmla="*/ 91 w 168"/>
                <a:gd name="T93" fmla="*/ 114 h 117"/>
                <a:gd name="T94" fmla="*/ 84 w 168"/>
                <a:gd name="T95" fmla="*/ 114 h 117"/>
                <a:gd name="T96" fmla="*/ 68 w 168"/>
                <a:gd name="T97" fmla="*/ 114 h 117"/>
                <a:gd name="T98" fmla="*/ 51 w 168"/>
                <a:gd name="T99" fmla="*/ 107 h 117"/>
                <a:gd name="T100" fmla="*/ 37 w 168"/>
                <a:gd name="T101" fmla="*/ 100 h 117"/>
                <a:gd name="T102" fmla="*/ 54 w 168"/>
                <a:gd name="T103" fmla="*/ 107 h 117"/>
                <a:gd name="T104" fmla="*/ 81 w 168"/>
                <a:gd name="T105" fmla="*/ 110 h 117"/>
                <a:gd name="T106" fmla="*/ 111 w 168"/>
                <a:gd name="T107" fmla="*/ 97 h 117"/>
                <a:gd name="T108" fmla="*/ 125 w 168"/>
                <a:gd name="T109" fmla="*/ 107 h 117"/>
                <a:gd name="T110" fmla="*/ 152 w 168"/>
                <a:gd name="T111" fmla="*/ 114 h 117"/>
                <a:gd name="T112" fmla="*/ 168 w 168"/>
                <a:gd name="T113" fmla="*/ 100 h 117"/>
                <a:gd name="T114" fmla="*/ 165 w 168"/>
                <a:gd name="T115" fmla="*/ 84 h 1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8" h="117">
                  <a:moveTo>
                    <a:pt x="165" y="84"/>
                  </a:moveTo>
                  <a:lnTo>
                    <a:pt x="162" y="60"/>
                  </a:lnTo>
                  <a:lnTo>
                    <a:pt x="152" y="40"/>
                  </a:lnTo>
                  <a:lnTo>
                    <a:pt x="138" y="26"/>
                  </a:lnTo>
                  <a:lnTo>
                    <a:pt x="125" y="16"/>
                  </a:lnTo>
                  <a:lnTo>
                    <a:pt x="111" y="6"/>
                  </a:lnTo>
                  <a:lnTo>
                    <a:pt x="98" y="3"/>
                  </a:lnTo>
                  <a:lnTo>
                    <a:pt x="84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78" y="3"/>
                  </a:lnTo>
                  <a:lnTo>
                    <a:pt x="91" y="6"/>
                  </a:lnTo>
                  <a:lnTo>
                    <a:pt x="101" y="10"/>
                  </a:lnTo>
                  <a:lnTo>
                    <a:pt x="115" y="16"/>
                  </a:lnTo>
                  <a:lnTo>
                    <a:pt x="125" y="23"/>
                  </a:lnTo>
                  <a:lnTo>
                    <a:pt x="131" y="33"/>
                  </a:lnTo>
                  <a:lnTo>
                    <a:pt x="141" y="43"/>
                  </a:lnTo>
                  <a:lnTo>
                    <a:pt x="145" y="57"/>
                  </a:lnTo>
                  <a:lnTo>
                    <a:pt x="148" y="70"/>
                  </a:lnTo>
                  <a:lnTo>
                    <a:pt x="148" y="84"/>
                  </a:lnTo>
                  <a:lnTo>
                    <a:pt x="148" y="90"/>
                  </a:lnTo>
                  <a:lnTo>
                    <a:pt x="145" y="94"/>
                  </a:lnTo>
                  <a:lnTo>
                    <a:pt x="141" y="97"/>
                  </a:lnTo>
                  <a:lnTo>
                    <a:pt x="138" y="97"/>
                  </a:lnTo>
                  <a:lnTo>
                    <a:pt x="135" y="97"/>
                  </a:lnTo>
                  <a:lnTo>
                    <a:pt x="131" y="97"/>
                  </a:lnTo>
                  <a:lnTo>
                    <a:pt x="128" y="97"/>
                  </a:lnTo>
                  <a:lnTo>
                    <a:pt x="128" y="94"/>
                  </a:lnTo>
                  <a:lnTo>
                    <a:pt x="125" y="94"/>
                  </a:lnTo>
                  <a:lnTo>
                    <a:pt x="121" y="90"/>
                  </a:lnTo>
                  <a:lnTo>
                    <a:pt x="118" y="90"/>
                  </a:lnTo>
                  <a:lnTo>
                    <a:pt x="118" y="87"/>
                  </a:lnTo>
                  <a:lnTo>
                    <a:pt x="115" y="87"/>
                  </a:lnTo>
                  <a:lnTo>
                    <a:pt x="115" y="84"/>
                  </a:lnTo>
                  <a:lnTo>
                    <a:pt x="111" y="77"/>
                  </a:lnTo>
                  <a:lnTo>
                    <a:pt x="105" y="70"/>
                  </a:lnTo>
                  <a:lnTo>
                    <a:pt x="101" y="67"/>
                  </a:lnTo>
                  <a:lnTo>
                    <a:pt x="98" y="60"/>
                  </a:lnTo>
                  <a:lnTo>
                    <a:pt x="91" y="57"/>
                  </a:lnTo>
                  <a:lnTo>
                    <a:pt x="84" y="53"/>
                  </a:lnTo>
                  <a:lnTo>
                    <a:pt x="78" y="50"/>
                  </a:lnTo>
                  <a:lnTo>
                    <a:pt x="71" y="47"/>
                  </a:lnTo>
                  <a:lnTo>
                    <a:pt x="64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41" y="50"/>
                  </a:lnTo>
                  <a:lnTo>
                    <a:pt x="37" y="50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41" y="53"/>
                  </a:lnTo>
                  <a:lnTo>
                    <a:pt x="44" y="53"/>
                  </a:lnTo>
                  <a:lnTo>
                    <a:pt x="47" y="57"/>
                  </a:lnTo>
                  <a:lnTo>
                    <a:pt x="51" y="60"/>
                  </a:lnTo>
                  <a:lnTo>
                    <a:pt x="51" y="63"/>
                  </a:lnTo>
                  <a:lnTo>
                    <a:pt x="54" y="67"/>
                  </a:lnTo>
                  <a:lnTo>
                    <a:pt x="54" y="70"/>
                  </a:lnTo>
                  <a:lnTo>
                    <a:pt x="54" y="73"/>
                  </a:lnTo>
                  <a:lnTo>
                    <a:pt x="51" y="73"/>
                  </a:lnTo>
                  <a:lnTo>
                    <a:pt x="51" y="77"/>
                  </a:lnTo>
                  <a:lnTo>
                    <a:pt x="51" y="80"/>
                  </a:lnTo>
                  <a:lnTo>
                    <a:pt x="47" y="80"/>
                  </a:lnTo>
                  <a:lnTo>
                    <a:pt x="47" y="84"/>
                  </a:lnTo>
                  <a:lnTo>
                    <a:pt x="44" y="84"/>
                  </a:lnTo>
                  <a:lnTo>
                    <a:pt x="41" y="84"/>
                  </a:lnTo>
                  <a:lnTo>
                    <a:pt x="41" y="87"/>
                  </a:lnTo>
                  <a:lnTo>
                    <a:pt x="37" y="87"/>
                  </a:lnTo>
                  <a:lnTo>
                    <a:pt x="34" y="87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27" y="80"/>
                  </a:lnTo>
                  <a:lnTo>
                    <a:pt x="24" y="80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1" y="70"/>
                  </a:lnTo>
                  <a:lnTo>
                    <a:pt x="21" y="67"/>
                  </a:lnTo>
                  <a:lnTo>
                    <a:pt x="21" y="63"/>
                  </a:lnTo>
                  <a:lnTo>
                    <a:pt x="24" y="63"/>
                  </a:lnTo>
                  <a:lnTo>
                    <a:pt x="21" y="67"/>
                  </a:lnTo>
                  <a:lnTo>
                    <a:pt x="17" y="67"/>
                  </a:lnTo>
                  <a:lnTo>
                    <a:pt x="14" y="70"/>
                  </a:lnTo>
                  <a:lnTo>
                    <a:pt x="11" y="73"/>
                  </a:lnTo>
                  <a:lnTo>
                    <a:pt x="11" y="77"/>
                  </a:lnTo>
                  <a:lnTo>
                    <a:pt x="7" y="80"/>
                  </a:lnTo>
                  <a:lnTo>
                    <a:pt x="4" y="84"/>
                  </a:lnTo>
                  <a:lnTo>
                    <a:pt x="4" y="87"/>
                  </a:lnTo>
                  <a:lnTo>
                    <a:pt x="0" y="90"/>
                  </a:lnTo>
                  <a:lnTo>
                    <a:pt x="14" y="94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4" y="100"/>
                  </a:lnTo>
                  <a:lnTo>
                    <a:pt x="31" y="104"/>
                  </a:lnTo>
                  <a:lnTo>
                    <a:pt x="37" y="107"/>
                  </a:lnTo>
                  <a:lnTo>
                    <a:pt x="44" y="110"/>
                  </a:lnTo>
                  <a:lnTo>
                    <a:pt x="51" y="114"/>
                  </a:lnTo>
                  <a:lnTo>
                    <a:pt x="61" y="117"/>
                  </a:lnTo>
                  <a:lnTo>
                    <a:pt x="68" y="117"/>
                  </a:lnTo>
                  <a:lnTo>
                    <a:pt x="71" y="117"/>
                  </a:lnTo>
                  <a:lnTo>
                    <a:pt x="74" y="117"/>
                  </a:lnTo>
                  <a:lnTo>
                    <a:pt x="78" y="117"/>
                  </a:lnTo>
                  <a:lnTo>
                    <a:pt x="81" y="117"/>
                  </a:lnTo>
                  <a:lnTo>
                    <a:pt x="84" y="117"/>
                  </a:lnTo>
                  <a:lnTo>
                    <a:pt x="88" y="114"/>
                  </a:lnTo>
                  <a:lnTo>
                    <a:pt x="91" y="114"/>
                  </a:lnTo>
                  <a:lnTo>
                    <a:pt x="94" y="114"/>
                  </a:lnTo>
                  <a:lnTo>
                    <a:pt x="91" y="114"/>
                  </a:lnTo>
                  <a:lnTo>
                    <a:pt x="84" y="114"/>
                  </a:lnTo>
                  <a:lnTo>
                    <a:pt x="81" y="114"/>
                  </a:lnTo>
                  <a:lnTo>
                    <a:pt x="74" y="114"/>
                  </a:lnTo>
                  <a:lnTo>
                    <a:pt x="68" y="114"/>
                  </a:lnTo>
                  <a:lnTo>
                    <a:pt x="64" y="114"/>
                  </a:lnTo>
                  <a:lnTo>
                    <a:pt x="58" y="110"/>
                  </a:lnTo>
                  <a:lnTo>
                    <a:pt x="51" y="107"/>
                  </a:lnTo>
                  <a:lnTo>
                    <a:pt x="41" y="104"/>
                  </a:lnTo>
                  <a:lnTo>
                    <a:pt x="34" y="97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4" y="104"/>
                  </a:lnTo>
                  <a:lnTo>
                    <a:pt x="54" y="107"/>
                  </a:lnTo>
                  <a:lnTo>
                    <a:pt x="61" y="107"/>
                  </a:lnTo>
                  <a:lnTo>
                    <a:pt x="71" y="110"/>
                  </a:lnTo>
                  <a:lnTo>
                    <a:pt x="81" y="110"/>
                  </a:lnTo>
                  <a:lnTo>
                    <a:pt x="91" y="107"/>
                  </a:lnTo>
                  <a:lnTo>
                    <a:pt x="101" y="104"/>
                  </a:lnTo>
                  <a:lnTo>
                    <a:pt x="111" y="97"/>
                  </a:lnTo>
                  <a:lnTo>
                    <a:pt x="111" y="100"/>
                  </a:lnTo>
                  <a:lnTo>
                    <a:pt x="118" y="104"/>
                  </a:lnTo>
                  <a:lnTo>
                    <a:pt x="125" y="107"/>
                  </a:lnTo>
                  <a:lnTo>
                    <a:pt x="131" y="110"/>
                  </a:lnTo>
                  <a:lnTo>
                    <a:pt x="141" y="114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65" y="110"/>
                  </a:lnTo>
                  <a:lnTo>
                    <a:pt x="168" y="100"/>
                  </a:lnTo>
                  <a:lnTo>
                    <a:pt x="168" y="87"/>
                  </a:lnTo>
                  <a:lnTo>
                    <a:pt x="165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9" name="Freeform 15"/>
            <p:cNvSpPr>
              <a:spLocks/>
            </p:cNvSpPr>
            <p:nvPr/>
          </p:nvSpPr>
          <p:spPr bwMode="auto">
            <a:xfrm>
              <a:off x="4520" y="1301"/>
              <a:ext cx="165" cy="71"/>
            </a:xfrm>
            <a:custGeom>
              <a:avLst/>
              <a:gdLst>
                <a:gd name="T0" fmla="*/ 88 w 165"/>
                <a:gd name="T1" fmla="*/ 3 h 71"/>
                <a:gd name="T2" fmla="*/ 71 w 165"/>
                <a:gd name="T3" fmla="*/ 10 h 71"/>
                <a:gd name="T4" fmla="*/ 61 w 165"/>
                <a:gd name="T5" fmla="*/ 20 h 71"/>
                <a:gd name="T6" fmla="*/ 47 w 165"/>
                <a:gd name="T7" fmla="*/ 30 h 71"/>
                <a:gd name="T8" fmla="*/ 41 w 165"/>
                <a:gd name="T9" fmla="*/ 44 h 71"/>
                <a:gd name="T10" fmla="*/ 34 w 165"/>
                <a:gd name="T11" fmla="*/ 47 h 71"/>
                <a:gd name="T12" fmla="*/ 31 w 165"/>
                <a:gd name="T13" fmla="*/ 47 h 71"/>
                <a:gd name="T14" fmla="*/ 27 w 165"/>
                <a:gd name="T15" fmla="*/ 44 h 71"/>
                <a:gd name="T16" fmla="*/ 24 w 165"/>
                <a:gd name="T17" fmla="*/ 40 h 71"/>
                <a:gd name="T18" fmla="*/ 21 w 165"/>
                <a:gd name="T19" fmla="*/ 37 h 71"/>
                <a:gd name="T20" fmla="*/ 21 w 165"/>
                <a:gd name="T21" fmla="*/ 34 h 71"/>
                <a:gd name="T22" fmla="*/ 21 w 165"/>
                <a:gd name="T23" fmla="*/ 37 h 71"/>
                <a:gd name="T24" fmla="*/ 24 w 165"/>
                <a:gd name="T25" fmla="*/ 44 h 71"/>
                <a:gd name="T26" fmla="*/ 24 w 165"/>
                <a:gd name="T27" fmla="*/ 47 h 71"/>
                <a:gd name="T28" fmla="*/ 31 w 165"/>
                <a:gd name="T29" fmla="*/ 54 h 71"/>
                <a:gd name="T30" fmla="*/ 34 w 165"/>
                <a:gd name="T31" fmla="*/ 54 h 71"/>
                <a:gd name="T32" fmla="*/ 34 w 165"/>
                <a:gd name="T33" fmla="*/ 54 h 71"/>
                <a:gd name="T34" fmla="*/ 34 w 165"/>
                <a:gd name="T35" fmla="*/ 54 h 71"/>
                <a:gd name="T36" fmla="*/ 34 w 165"/>
                <a:gd name="T37" fmla="*/ 57 h 71"/>
                <a:gd name="T38" fmla="*/ 34 w 165"/>
                <a:gd name="T39" fmla="*/ 57 h 71"/>
                <a:gd name="T40" fmla="*/ 31 w 165"/>
                <a:gd name="T41" fmla="*/ 57 h 71"/>
                <a:gd name="T42" fmla="*/ 27 w 165"/>
                <a:gd name="T43" fmla="*/ 54 h 71"/>
                <a:gd name="T44" fmla="*/ 21 w 165"/>
                <a:gd name="T45" fmla="*/ 50 h 71"/>
                <a:gd name="T46" fmla="*/ 17 w 165"/>
                <a:gd name="T47" fmla="*/ 47 h 71"/>
                <a:gd name="T48" fmla="*/ 14 w 165"/>
                <a:gd name="T49" fmla="*/ 44 h 71"/>
                <a:gd name="T50" fmla="*/ 11 w 165"/>
                <a:gd name="T51" fmla="*/ 40 h 71"/>
                <a:gd name="T52" fmla="*/ 11 w 165"/>
                <a:gd name="T53" fmla="*/ 44 h 71"/>
                <a:gd name="T54" fmla="*/ 14 w 165"/>
                <a:gd name="T55" fmla="*/ 50 h 71"/>
                <a:gd name="T56" fmla="*/ 17 w 165"/>
                <a:gd name="T57" fmla="*/ 57 h 71"/>
                <a:gd name="T58" fmla="*/ 24 w 165"/>
                <a:gd name="T59" fmla="*/ 61 h 71"/>
                <a:gd name="T60" fmla="*/ 31 w 165"/>
                <a:gd name="T61" fmla="*/ 64 h 71"/>
                <a:gd name="T62" fmla="*/ 31 w 165"/>
                <a:gd name="T63" fmla="*/ 64 h 71"/>
                <a:gd name="T64" fmla="*/ 31 w 165"/>
                <a:gd name="T65" fmla="*/ 64 h 71"/>
                <a:gd name="T66" fmla="*/ 31 w 165"/>
                <a:gd name="T67" fmla="*/ 64 h 71"/>
                <a:gd name="T68" fmla="*/ 31 w 165"/>
                <a:gd name="T69" fmla="*/ 64 h 71"/>
                <a:gd name="T70" fmla="*/ 27 w 165"/>
                <a:gd name="T71" fmla="*/ 64 h 71"/>
                <a:gd name="T72" fmla="*/ 24 w 165"/>
                <a:gd name="T73" fmla="*/ 64 h 71"/>
                <a:gd name="T74" fmla="*/ 17 w 165"/>
                <a:gd name="T75" fmla="*/ 64 h 71"/>
                <a:gd name="T76" fmla="*/ 11 w 165"/>
                <a:gd name="T77" fmla="*/ 57 h 71"/>
                <a:gd name="T78" fmla="*/ 4 w 165"/>
                <a:gd name="T79" fmla="*/ 50 h 71"/>
                <a:gd name="T80" fmla="*/ 0 w 165"/>
                <a:gd name="T81" fmla="*/ 47 h 71"/>
                <a:gd name="T82" fmla="*/ 0 w 165"/>
                <a:gd name="T83" fmla="*/ 54 h 71"/>
                <a:gd name="T84" fmla="*/ 4 w 165"/>
                <a:gd name="T85" fmla="*/ 61 h 71"/>
                <a:gd name="T86" fmla="*/ 14 w 165"/>
                <a:gd name="T87" fmla="*/ 71 h 71"/>
                <a:gd name="T88" fmla="*/ 27 w 165"/>
                <a:gd name="T89" fmla="*/ 71 h 71"/>
                <a:gd name="T90" fmla="*/ 41 w 165"/>
                <a:gd name="T91" fmla="*/ 64 h 71"/>
                <a:gd name="T92" fmla="*/ 44 w 165"/>
                <a:gd name="T93" fmla="*/ 61 h 71"/>
                <a:gd name="T94" fmla="*/ 51 w 165"/>
                <a:gd name="T95" fmla="*/ 47 h 71"/>
                <a:gd name="T96" fmla="*/ 61 w 165"/>
                <a:gd name="T97" fmla="*/ 34 h 71"/>
                <a:gd name="T98" fmla="*/ 81 w 165"/>
                <a:gd name="T99" fmla="*/ 20 h 71"/>
                <a:gd name="T100" fmla="*/ 108 w 165"/>
                <a:gd name="T101" fmla="*/ 14 h 71"/>
                <a:gd name="T102" fmla="*/ 131 w 165"/>
                <a:gd name="T103" fmla="*/ 17 h 71"/>
                <a:gd name="T104" fmla="*/ 148 w 165"/>
                <a:gd name="T105" fmla="*/ 30 h 71"/>
                <a:gd name="T106" fmla="*/ 158 w 165"/>
                <a:gd name="T107" fmla="*/ 44 h 71"/>
                <a:gd name="T108" fmla="*/ 165 w 165"/>
                <a:gd name="T109" fmla="*/ 54 h 71"/>
                <a:gd name="T110" fmla="*/ 165 w 165"/>
                <a:gd name="T111" fmla="*/ 61 h 71"/>
                <a:gd name="T112" fmla="*/ 165 w 165"/>
                <a:gd name="T113" fmla="*/ 54 h 71"/>
                <a:gd name="T114" fmla="*/ 162 w 165"/>
                <a:gd name="T115" fmla="*/ 37 h 71"/>
                <a:gd name="T116" fmla="*/ 148 w 165"/>
                <a:gd name="T117" fmla="*/ 20 h 71"/>
                <a:gd name="T118" fmla="*/ 128 w 165"/>
                <a:gd name="T119" fmla="*/ 7 h 71"/>
                <a:gd name="T120" fmla="*/ 98 w 165"/>
                <a:gd name="T121" fmla="*/ 3 h 71"/>
                <a:gd name="T122" fmla="*/ 94 w 165"/>
                <a:gd name="T123" fmla="*/ 0 h 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5" h="71">
                  <a:moveTo>
                    <a:pt x="94" y="0"/>
                  </a:moveTo>
                  <a:lnTo>
                    <a:pt x="88" y="3"/>
                  </a:lnTo>
                  <a:lnTo>
                    <a:pt x="81" y="7"/>
                  </a:lnTo>
                  <a:lnTo>
                    <a:pt x="71" y="10"/>
                  </a:lnTo>
                  <a:lnTo>
                    <a:pt x="64" y="14"/>
                  </a:lnTo>
                  <a:lnTo>
                    <a:pt x="61" y="20"/>
                  </a:lnTo>
                  <a:lnTo>
                    <a:pt x="54" y="27"/>
                  </a:lnTo>
                  <a:lnTo>
                    <a:pt x="47" y="30"/>
                  </a:lnTo>
                  <a:lnTo>
                    <a:pt x="44" y="37"/>
                  </a:lnTo>
                  <a:lnTo>
                    <a:pt x="41" y="44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1" y="47"/>
                  </a:lnTo>
                  <a:lnTo>
                    <a:pt x="31" y="44"/>
                  </a:lnTo>
                  <a:lnTo>
                    <a:pt x="27" y="44"/>
                  </a:lnTo>
                  <a:lnTo>
                    <a:pt x="24" y="40"/>
                  </a:lnTo>
                  <a:lnTo>
                    <a:pt x="24" y="37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1" y="37"/>
                  </a:lnTo>
                  <a:lnTo>
                    <a:pt x="21" y="40"/>
                  </a:lnTo>
                  <a:lnTo>
                    <a:pt x="24" y="44"/>
                  </a:lnTo>
                  <a:lnTo>
                    <a:pt x="24" y="47"/>
                  </a:lnTo>
                  <a:lnTo>
                    <a:pt x="27" y="50"/>
                  </a:lnTo>
                  <a:lnTo>
                    <a:pt x="31" y="54"/>
                  </a:lnTo>
                  <a:lnTo>
                    <a:pt x="34" y="54"/>
                  </a:lnTo>
                  <a:lnTo>
                    <a:pt x="34" y="57"/>
                  </a:lnTo>
                  <a:lnTo>
                    <a:pt x="31" y="57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47"/>
                  </a:lnTo>
                  <a:lnTo>
                    <a:pt x="14" y="47"/>
                  </a:lnTo>
                  <a:lnTo>
                    <a:pt x="14" y="44"/>
                  </a:lnTo>
                  <a:lnTo>
                    <a:pt x="11" y="40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7" y="57"/>
                  </a:lnTo>
                  <a:lnTo>
                    <a:pt x="21" y="61"/>
                  </a:lnTo>
                  <a:lnTo>
                    <a:pt x="24" y="61"/>
                  </a:lnTo>
                  <a:lnTo>
                    <a:pt x="31" y="64"/>
                  </a:lnTo>
                  <a:lnTo>
                    <a:pt x="27" y="64"/>
                  </a:lnTo>
                  <a:lnTo>
                    <a:pt x="24" y="6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4" y="61"/>
                  </a:lnTo>
                  <a:lnTo>
                    <a:pt x="11" y="57"/>
                  </a:lnTo>
                  <a:lnTo>
                    <a:pt x="7" y="54"/>
                  </a:lnTo>
                  <a:lnTo>
                    <a:pt x="4" y="50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7" y="67"/>
                  </a:lnTo>
                  <a:lnTo>
                    <a:pt x="14" y="71"/>
                  </a:lnTo>
                  <a:lnTo>
                    <a:pt x="21" y="71"/>
                  </a:lnTo>
                  <a:lnTo>
                    <a:pt x="27" y="71"/>
                  </a:lnTo>
                  <a:lnTo>
                    <a:pt x="41" y="71"/>
                  </a:lnTo>
                  <a:lnTo>
                    <a:pt x="41" y="64"/>
                  </a:lnTo>
                  <a:lnTo>
                    <a:pt x="44" y="61"/>
                  </a:lnTo>
                  <a:lnTo>
                    <a:pt x="47" y="54"/>
                  </a:lnTo>
                  <a:lnTo>
                    <a:pt x="51" y="47"/>
                  </a:lnTo>
                  <a:lnTo>
                    <a:pt x="54" y="40"/>
                  </a:lnTo>
                  <a:lnTo>
                    <a:pt x="61" y="34"/>
                  </a:lnTo>
                  <a:lnTo>
                    <a:pt x="71" y="27"/>
                  </a:lnTo>
                  <a:lnTo>
                    <a:pt x="81" y="20"/>
                  </a:lnTo>
                  <a:lnTo>
                    <a:pt x="94" y="17"/>
                  </a:lnTo>
                  <a:lnTo>
                    <a:pt x="108" y="14"/>
                  </a:lnTo>
                  <a:lnTo>
                    <a:pt x="121" y="14"/>
                  </a:lnTo>
                  <a:lnTo>
                    <a:pt x="131" y="17"/>
                  </a:lnTo>
                  <a:lnTo>
                    <a:pt x="141" y="24"/>
                  </a:lnTo>
                  <a:lnTo>
                    <a:pt x="148" y="30"/>
                  </a:lnTo>
                  <a:lnTo>
                    <a:pt x="155" y="37"/>
                  </a:lnTo>
                  <a:lnTo>
                    <a:pt x="158" y="44"/>
                  </a:lnTo>
                  <a:lnTo>
                    <a:pt x="162" y="50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5" y="61"/>
                  </a:lnTo>
                  <a:lnTo>
                    <a:pt x="165" y="57"/>
                  </a:lnTo>
                  <a:lnTo>
                    <a:pt x="165" y="54"/>
                  </a:lnTo>
                  <a:lnTo>
                    <a:pt x="162" y="47"/>
                  </a:lnTo>
                  <a:lnTo>
                    <a:pt x="162" y="37"/>
                  </a:lnTo>
                  <a:lnTo>
                    <a:pt x="155" y="30"/>
                  </a:lnTo>
                  <a:lnTo>
                    <a:pt x="148" y="20"/>
                  </a:lnTo>
                  <a:lnTo>
                    <a:pt x="141" y="14"/>
                  </a:lnTo>
                  <a:lnTo>
                    <a:pt x="128" y="7"/>
                  </a:lnTo>
                  <a:lnTo>
                    <a:pt x="115" y="3"/>
                  </a:lnTo>
                  <a:lnTo>
                    <a:pt x="98" y="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0" name="Freeform 16"/>
            <p:cNvSpPr>
              <a:spLocks/>
            </p:cNvSpPr>
            <p:nvPr/>
          </p:nvSpPr>
          <p:spPr bwMode="auto">
            <a:xfrm>
              <a:off x="4739" y="898"/>
              <a:ext cx="292" cy="218"/>
            </a:xfrm>
            <a:custGeom>
              <a:avLst/>
              <a:gdLst>
                <a:gd name="T0" fmla="*/ 63 w 292"/>
                <a:gd name="T1" fmla="*/ 218 h 218"/>
                <a:gd name="T2" fmla="*/ 60 w 292"/>
                <a:gd name="T3" fmla="*/ 218 h 218"/>
                <a:gd name="T4" fmla="*/ 60 w 292"/>
                <a:gd name="T5" fmla="*/ 218 h 218"/>
                <a:gd name="T6" fmla="*/ 63 w 292"/>
                <a:gd name="T7" fmla="*/ 218 h 218"/>
                <a:gd name="T8" fmla="*/ 67 w 292"/>
                <a:gd name="T9" fmla="*/ 218 h 218"/>
                <a:gd name="T10" fmla="*/ 97 w 292"/>
                <a:gd name="T11" fmla="*/ 202 h 218"/>
                <a:gd name="T12" fmla="*/ 151 w 292"/>
                <a:gd name="T13" fmla="*/ 168 h 218"/>
                <a:gd name="T14" fmla="*/ 204 w 292"/>
                <a:gd name="T15" fmla="*/ 128 h 218"/>
                <a:gd name="T16" fmla="*/ 251 w 292"/>
                <a:gd name="T17" fmla="*/ 77 h 218"/>
                <a:gd name="T18" fmla="*/ 282 w 292"/>
                <a:gd name="T19" fmla="*/ 27 h 218"/>
                <a:gd name="T20" fmla="*/ 288 w 292"/>
                <a:gd name="T21" fmla="*/ 3 h 218"/>
                <a:gd name="T22" fmla="*/ 265 w 292"/>
                <a:gd name="T23" fmla="*/ 27 h 218"/>
                <a:gd name="T24" fmla="*/ 221 w 292"/>
                <a:gd name="T25" fmla="*/ 67 h 218"/>
                <a:gd name="T26" fmla="*/ 154 w 292"/>
                <a:gd name="T27" fmla="*/ 111 h 218"/>
                <a:gd name="T28" fmla="*/ 63 w 292"/>
                <a:gd name="T29" fmla="*/ 141 h 218"/>
                <a:gd name="T30" fmla="*/ 6 w 292"/>
                <a:gd name="T31" fmla="*/ 151 h 218"/>
                <a:gd name="T32" fmla="*/ 3 w 292"/>
                <a:gd name="T33" fmla="*/ 155 h 218"/>
                <a:gd name="T34" fmla="*/ 0 w 292"/>
                <a:gd name="T35" fmla="*/ 158 h 218"/>
                <a:gd name="T36" fmla="*/ 0 w 292"/>
                <a:gd name="T37" fmla="*/ 161 h 218"/>
                <a:gd name="T38" fmla="*/ 0 w 292"/>
                <a:gd name="T39" fmla="*/ 165 h 218"/>
                <a:gd name="T40" fmla="*/ 3 w 292"/>
                <a:gd name="T41" fmla="*/ 171 h 218"/>
                <a:gd name="T42" fmla="*/ 10 w 292"/>
                <a:gd name="T43" fmla="*/ 178 h 218"/>
                <a:gd name="T44" fmla="*/ 13 w 292"/>
                <a:gd name="T45" fmla="*/ 185 h 218"/>
                <a:gd name="T46" fmla="*/ 16 w 292"/>
                <a:gd name="T47" fmla="*/ 195 h 218"/>
                <a:gd name="T48" fmla="*/ 20 w 292"/>
                <a:gd name="T49" fmla="*/ 202 h 218"/>
                <a:gd name="T50" fmla="*/ 20 w 292"/>
                <a:gd name="T51" fmla="*/ 205 h 218"/>
                <a:gd name="T52" fmla="*/ 23 w 292"/>
                <a:gd name="T53" fmla="*/ 208 h 218"/>
                <a:gd name="T54" fmla="*/ 27 w 292"/>
                <a:gd name="T55" fmla="*/ 212 h 218"/>
                <a:gd name="T56" fmla="*/ 30 w 292"/>
                <a:gd name="T57" fmla="*/ 212 h 218"/>
                <a:gd name="T58" fmla="*/ 33 w 292"/>
                <a:gd name="T59" fmla="*/ 212 h 218"/>
                <a:gd name="T60" fmla="*/ 43 w 292"/>
                <a:gd name="T61" fmla="*/ 208 h 218"/>
                <a:gd name="T62" fmla="*/ 67 w 292"/>
                <a:gd name="T63" fmla="*/ 202 h 218"/>
                <a:gd name="T64" fmla="*/ 97 w 292"/>
                <a:gd name="T65" fmla="*/ 188 h 218"/>
                <a:gd name="T66" fmla="*/ 131 w 292"/>
                <a:gd name="T67" fmla="*/ 171 h 218"/>
                <a:gd name="T68" fmla="*/ 164 w 292"/>
                <a:gd name="T69" fmla="*/ 144 h 218"/>
                <a:gd name="T70" fmla="*/ 181 w 292"/>
                <a:gd name="T71" fmla="*/ 131 h 218"/>
                <a:gd name="T72" fmla="*/ 171 w 292"/>
                <a:gd name="T73" fmla="*/ 141 h 218"/>
                <a:gd name="T74" fmla="*/ 154 w 292"/>
                <a:gd name="T75" fmla="*/ 158 h 218"/>
                <a:gd name="T76" fmla="*/ 124 w 292"/>
                <a:gd name="T77" fmla="*/ 178 h 218"/>
                <a:gd name="T78" fmla="*/ 87 w 292"/>
                <a:gd name="T79" fmla="*/ 202 h 218"/>
                <a:gd name="T80" fmla="*/ 63 w 292"/>
                <a:gd name="T81" fmla="*/ 215 h 2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92" h="218">
                  <a:moveTo>
                    <a:pt x="63" y="215"/>
                  </a:moveTo>
                  <a:lnTo>
                    <a:pt x="63" y="218"/>
                  </a:lnTo>
                  <a:lnTo>
                    <a:pt x="60" y="218"/>
                  </a:lnTo>
                  <a:lnTo>
                    <a:pt x="63" y="218"/>
                  </a:lnTo>
                  <a:lnTo>
                    <a:pt x="67" y="218"/>
                  </a:lnTo>
                  <a:lnTo>
                    <a:pt x="70" y="215"/>
                  </a:lnTo>
                  <a:lnTo>
                    <a:pt x="97" y="202"/>
                  </a:lnTo>
                  <a:lnTo>
                    <a:pt x="124" y="188"/>
                  </a:lnTo>
                  <a:lnTo>
                    <a:pt x="151" y="168"/>
                  </a:lnTo>
                  <a:lnTo>
                    <a:pt x="178" y="148"/>
                  </a:lnTo>
                  <a:lnTo>
                    <a:pt x="204" y="128"/>
                  </a:lnTo>
                  <a:lnTo>
                    <a:pt x="228" y="104"/>
                  </a:lnTo>
                  <a:lnTo>
                    <a:pt x="251" y="77"/>
                  </a:lnTo>
                  <a:lnTo>
                    <a:pt x="268" y="54"/>
                  </a:lnTo>
                  <a:lnTo>
                    <a:pt x="282" y="27"/>
                  </a:lnTo>
                  <a:lnTo>
                    <a:pt x="292" y="0"/>
                  </a:lnTo>
                  <a:lnTo>
                    <a:pt x="288" y="3"/>
                  </a:lnTo>
                  <a:lnTo>
                    <a:pt x="278" y="14"/>
                  </a:lnTo>
                  <a:lnTo>
                    <a:pt x="265" y="27"/>
                  </a:lnTo>
                  <a:lnTo>
                    <a:pt x="245" y="47"/>
                  </a:lnTo>
                  <a:lnTo>
                    <a:pt x="221" y="67"/>
                  </a:lnTo>
                  <a:lnTo>
                    <a:pt x="188" y="91"/>
                  </a:lnTo>
                  <a:lnTo>
                    <a:pt x="154" y="111"/>
                  </a:lnTo>
                  <a:lnTo>
                    <a:pt x="110" y="128"/>
                  </a:lnTo>
                  <a:lnTo>
                    <a:pt x="63" y="141"/>
                  </a:lnTo>
                  <a:lnTo>
                    <a:pt x="10" y="151"/>
                  </a:lnTo>
                  <a:lnTo>
                    <a:pt x="6" y="151"/>
                  </a:lnTo>
                  <a:lnTo>
                    <a:pt x="3" y="155"/>
                  </a:lnTo>
                  <a:lnTo>
                    <a:pt x="0" y="155"/>
                  </a:lnTo>
                  <a:lnTo>
                    <a:pt x="0" y="158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3" y="171"/>
                  </a:lnTo>
                  <a:lnTo>
                    <a:pt x="6" y="175"/>
                  </a:lnTo>
                  <a:lnTo>
                    <a:pt x="10" y="178"/>
                  </a:lnTo>
                  <a:lnTo>
                    <a:pt x="10" y="181"/>
                  </a:lnTo>
                  <a:lnTo>
                    <a:pt x="13" y="185"/>
                  </a:lnTo>
                  <a:lnTo>
                    <a:pt x="16" y="188"/>
                  </a:lnTo>
                  <a:lnTo>
                    <a:pt x="16" y="195"/>
                  </a:lnTo>
                  <a:lnTo>
                    <a:pt x="16" y="198"/>
                  </a:lnTo>
                  <a:lnTo>
                    <a:pt x="20" y="202"/>
                  </a:lnTo>
                  <a:lnTo>
                    <a:pt x="20" y="205"/>
                  </a:lnTo>
                  <a:lnTo>
                    <a:pt x="23" y="208"/>
                  </a:lnTo>
                  <a:lnTo>
                    <a:pt x="27" y="212"/>
                  </a:lnTo>
                  <a:lnTo>
                    <a:pt x="30" y="212"/>
                  </a:lnTo>
                  <a:lnTo>
                    <a:pt x="33" y="212"/>
                  </a:lnTo>
                  <a:lnTo>
                    <a:pt x="43" y="208"/>
                  </a:lnTo>
                  <a:lnTo>
                    <a:pt x="53" y="205"/>
                  </a:lnTo>
                  <a:lnTo>
                    <a:pt x="67" y="202"/>
                  </a:lnTo>
                  <a:lnTo>
                    <a:pt x="80" y="195"/>
                  </a:lnTo>
                  <a:lnTo>
                    <a:pt x="97" y="188"/>
                  </a:lnTo>
                  <a:lnTo>
                    <a:pt x="114" y="181"/>
                  </a:lnTo>
                  <a:lnTo>
                    <a:pt x="131" y="171"/>
                  </a:lnTo>
                  <a:lnTo>
                    <a:pt x="147" y="158"/>
                  </a:lnTo>
                  <a:lnTo>
                    <a:pt x="164" y="144"/>
                  </a:lnTo>
                  <a:lnTo>
                    <a:pt x="181" y="131"/>
                  </a:lnTo>
                  <a:lnTo>
                    <a:pt x="178" y="134"/>
                  </a:lnTo>
                  <a:lnTo>
                    <a:pt x="171" y="141"/>
                  </a:lnTo>
                  <a:lnTo>
                    <a:pt x="164" y="148"/>
                  </a:lnTo>
                  <a:lnTo>
                    <a:pt x="154" y="158"/>
                  </a:lnTo>
                  <a:lnTo>
                    <a:pt x="141" y="168"/>
                  </a:lnTo>
                  <a:lnTo>
                    <a:pt x="124" y="178"/>
                  </a:lnTo>
                  <a:lnTo>
                    <a:pt x="107" y="192"/>
                  </a:lnTo>
                  <a:lnTo>
                    <a:pt x="87" y="202"/>
                  </a:lnTo>
                  <a:lnTo>
                    <a:pt x="63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" name="Freeform 17"/>
            <p:cNvSpPr>
              <a:spLocks/>
            </p:cNvSpPr>
            <p:nvPr/>
          </p:nvSpPr>
          <p:spPr bwMode="auto">
            <a:xfrm>
              <a:off x="4564" y="1405"/>
              <a:ext cx="309" cy="141"/>
            </a:xfrm>
            <a:custGeom>
              <a:avLst/>
              <a:gdLst>
                <a:gd name="T0" fmla="*/ 309 w 309"/>
                <a:gd name="T1" fmla="*/ 141 h 141"/>
                <a:gd name="T2" fmla="*/ 161 w 309"/>
                <a:gd name="T3" fmla="*/ 0 h 141"/>
                <a:gd name="T4" fmla="*/ 158 w 309"/>
                <a:gd name="T5" fmla="*/ 4 h 141"/>
                <a:gd name="T6" fmla="*/ 151 w 309"/>
                <a:gd name="T7" fmla="*/ 10 h 141"/>
                <a:gd name="T8" fmla="*/ 141 w 309"/>
                <a:gd name="T9" fmla="*/ 17 h 141"/>
                <a:gd name="T10" fmla="*/ 128 w 309"/>
                <a:gd name="T11" fmla="*/ 27 h 141"/>
                <a:gd name="T12" fmla="*/ 111 w 309"/>
                <a:gd name="T13" fmla="*/ 34 h 141"/>
                <a:gd name="T14" fmla="*/ 91 w 309"/>
                <a:gd name="T15" fmla="*/ 37 h 141"/>
                <a:gd name="T16" fmla="*/ 71 w 309"/>
                <a:gd name="T17" fmla="*/ 40 h 141"/>
                <a:gd name="T18" fmla="*/ 47 w 309"/>
                <a:gd name="T19" fmla="*/ 34 h 141"/>
                <a:gd name="T20" fmla="*/ 24 w 309"/>
                <a:gd name="T21" fmla="*/ 24 h 141"/>
                <a:gd name="T22" fmla="*/ 0 w 309"/>
                <a:gd name="T23" fmla="*/ 0 h 141"/>
                <a:gd name="T24" fmla="*/ 0 w 309"/>
                <a:gd name="T25" fmla="*/ 4 h 141"/>
                <a:gd name="T26" fmla="*/ 7 w 309"/>
                <a:gd name="T27" fmla="*/ 10 h 141"/>
                <a:gd name="T28" fmla="*/ 14 w 309"/>
                <a:gd name="T29" fmla="*/ 20 h 141"/>
                <a:gd name="T30" fmla="*/ 24 w 309"/>
                <a:gd name="T31" fmla="*/ 30 h 141"/>
                <a:gd name="T32" fmla="*/ 34 w 309"/>
                <a:gd name="T33" fmla="*/ 40 h 141"/>
                <a:gd name="T34" fmla="*/ 50 w 309"/>
                <a:gd name="T35" fmla="*/ 51 h 141"/>
                <a:gd name="T36" fmla="*/ 67 w 309"/>
                <a:gd name="T37" fmla="*/ 54 h 141"/>
                <a:gd name="T38" fmla="*/ 87 w 309"/>
                <a:gd name="T39" fmla="*/ 57 h 141"/>
                <a:gd name="T40" fmla="*/ 114 w 309"/>
                <a:gd name="T41" fmla="*/ 51 h 141"/>
                <a:gd name="T42" fmla="*/ 141 w 309"/>
                <a:gd name="T43" fmla="*/ 37 h 141"/>
                <a:gd name="T44" fmla="*/ 131 w 309"/>
                <a:gd name="T45" fmla="*/ 47 h 141"/>
                <a:gd name="T46" fmla="*/ 121 w 309"/>
                <a:gd name="T47" fmla="*/ 57 h 141"/>
                <a:gd name="T48" fmla="*/ 108 w 309"/>
                <a:gd name="T49" fmla="*/ 64 h 141"/>
                <a:gd name="T50" fmla="*/ 97 w 309"/>
                <a:gd name="T51" fmla="*/ 67 h 141"/>
                <a:gd name="T52" fmla="*/ 87 w 309"/>
                <a:gd name="T53" fmla="*/ 71 h 141"/>
                <a:gd name="T54" fmla="*/ 77 w 309"/>
                <a:gd name="T55" fmla="*/ 71 h 141"/>
                <a:gd name="T56" fmla="*/ 71 w 309"/>
                <a:gd name="T57" fmla="*/ 74 h 141"/>
                <a:gd name="T58" fmla="*/ 64 w 309"/>
                <a:gd name="T59" fmla="*/ 74 h 141"/>
                <a:gd name="T60" fmla="*/ 57 w 309"/>
                <a:gd name="T61" fmla="*/ 74 h 141"/>
                <a:gd name="T62" fmla="*/ 57 w 309"/>
                <a:gd name="T63" fmla="*/ 74 h 141"/>
                <a:gd name="T64" fmla="*/ 71 w 309"/>
                <a:gd name="T65" fmla="*/ 77 h 141"/>
                <a:gd name="T66" fmla="*/ 87 w 309"/>
                <a:gd name="T67" fmla="*/ 77 h 141"/>
                <a:gd name="T68" fmla="*/ 97 w 309"/>
                <a:gd name="T69" fmla="*/ 77 h 141"/>
                <a:gd name="T70" fmla="*/ 111 w 309"/>
                <a:gd name="T71" fmla="*/ 74 h 141"/>
                <a:gd name="T72" fmla="*/ 121 w 309"/>
                <a:gd name="T73" fmla="*/ 71 h 141"/>
                <a:gd name="T74" fmla="*/ 128 w 309"/>
                <a:gd name="T75" fmla="*/ 64 h 141"/>
                <a:gd name="T76" fmla="*/ 138 w 309"/>
                <a:gd name="T77" fmla="*/ 61 h 141"/>
                <a:gd name="T78" fmla="*/ 144 w 309"/>
                <a:gd name="T79" fmla="*/ 54 h 141"/>
                <a:gd name="T80" fmla="*/ 151 w 309"/>
                <a:gd name="T81" fmla="*/ 47 h 141"/>
                <a:gd name="T82" fmla="*/ 155 w 309"/>
                <a:gd name="T83" fmla="*/ 40 h 141"/>
                <a:gd name="T84" fmla="*/ 309 w 309"/>
                <a:gd name="T85" fmla="*/ 141 h 141"/>
                <a:gd name="T86" fmla="*/ 309 w 309"/>
                <a:gd name="T87" fmla="*/ 141 h 1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09" h="141">
                  <a:moveTo>
                    <a:pt x="309" y="141"/>
                  </a:moveTo>
                  <a:lnTo>
                    <a:pt x="161" y="0"/>
                  </a:lnTo>
                  <a:lnTo>
                    <a:pt x="158" y="4"/>
                  </a:lnTo>
                  <a:lnTo>
                    <a:pt x="151" y="10"/>
                  </a:lnTo>
                  <a:lnTo>
                    <a:pt x="141" y="17"/>
                  </a:lnTo>
                  <a:lnTo>
                    <a:pt x="128" y="27"/>
                  </a:lnTo>
                  <a:lnTo>
                    <a:pt x="111" y="34"/>
                  </a:lnTo>
                  <a:lnTo>
                    <a:pt x="91" y="37"/>
                  </a:lnTo>
                  <a:lnTo>
                    <a:pt x="71" y="40"/>
                  </a:lnTo>
                  <a:lnTo>
                    <a:pt x="47" y="34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4" y="40"/>
                  </a:lnTo>
                  <a:lnTo>
                    <a:pt x="50" y="51"/>
                  </a:lnTo>
                  <a:lnTo>
                    <a:pt x="67" y="54"/>
                  </a:lnTo>
                  <a:lnTo>
                    <a:pt x="87" y="57"/>
                  </a:lnTo>
                  <a:lnTo>
                    <a:pt x="114" y="51"/>
                  </a:lnTo>
                  <a:lnTo>
                    <a:pt x="141" y="37"/>
                  </a:lnTo>
                  <a:lnTo>
                    <a:pt x="131" y="47"/>
                  </a:lnTo>
                  <a:lnTo>
                    <a:pt x="121" y="57"/>
                  </a:lnTo>
                  <a:lnTo>
                    <a:pt x="108" y="64"/>
                  </a:lnTo>
                  <a:lnTo>
                    <a:pt x="97" y="67"/>
                  </a:lnTo>
                  <a:lnTo>
                    <a:pt x="87" y="71"/>
                  </a:lnTo>
                  <a:lnTo>
                    <a:pt x="77" y="71"/>
                  </a:lnTo>
                  <a:lnTo>
                    <a:pt x="71" y="74"/>
                  </a:lnTo>
                  <a:lnTo>
                    <a:pt x="64" y="74"/>
                  </a:lnTo>
                  <a:lnTo>
                    <a:pt x="57" y="74"/>
                  </a:lnTo>
                  <a:lnTo>
                    <a:pt x="71" y="77"/>
                  </a:lnTo>
                  <a:lnTo>
                    <a:pt x="87" y="77"/>
                  </a:lnTo>
                  <a:lnTo>
                    <a:pt x="97" y="77"/>
                  </a:lnTo>
                  <a:lnTo>
                    <a:pt x="111" y="74"/>
                  </a:lnTo>
                  <a:lnTo>
                    <a:pt x="121" y="71"/>
                  </a:lnTo>
                  <a:lnTo>
                    <a:pt x="128" y="64"/>
                  </a:lnTo>
                  <a:lnTo>
                    <a:pt x="138" y="61"/>
                  </a:lnTo>
                  <a:lnTo>
                    <a:pt x="144" y="54"/>
                  </a:lnTo>
                  <a:lnTo>
                    <a:pt x="151" y="47"/>
                  </a:lnTo>
                  <a:lnTo>
                    <a:pt x="155" y="40"/>
                  </a:lnTo>
                  <a:lnTo>
                    <a:pt x="309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" name="Freeform 18"/>
            <p:cNvSpPr>
              <a:spLocks/>
            </p:cNvSpPr>
            <p:nvPr/>
          </p:nvSpPr>
          <p:spPr bwMode="auto">
            <a:xfrm>
              <a:off x="4923" y="1677"/>
              <a:ext cx="111" cy="101"/>
            </a:xfrm>
            <a:custGeom>
              <a:avLst/>
              <a:gdLst>
                <a:gd name="T0" fmla="*/ 84 w 111"/>
                <a:gd name="T1" fmla="*/ 57 h 101"/>
                <a:gd name="T2" fmla="*/ 64 w 111"/>
                <a:gd name="T3" fmla="*/ 34 h 101"/>
                <a:gd name="T4" fmla="*/ 57 w 111"/>
                <a:gd name="T5" fmla="*/ 10 h 101"/>
                <a:gd name="T6" fmla="*/ 51 w 111"/>
                <a:gd name="T7" fmla="*/ 0 h 101"/>
                <a:gd name="T8" fmla="*/ 41 w 111"/>
                <a:gd name="T9" fmla="*/ 0 h 101"/>
                <a:gd name="T10" fmla="*/ 27 w 111"/>
                <a:gd name="T11" fmla="*/ 7 h 101"/>
                <a:gd name="T12" fmla="*/ 17 w 111"/>
                <a:gd name="T13" fmla="*/ 17 h 101"/>
                <a:gd name="T14" fmla="*/ 10 w 111"/>
                <a:gd name="T15" fmla="*/ 27 h 101"/>
                <a:gd name="T16" fmla="*/ 10 w 111"/>
                <a:gd name="T17" fmla="*/ 41 h 101"/>
                <a:gd name="T18" fmla="*/ 14 w 111"/>
                <a:gd name="T19" fmla="*/ 51 h 101"/>
                <a:gd name="T20" fmla="*/ 17 w 111"/>
                <a:gd name="T21" fmla="*/ 44 h 101"/>
                <a:gd name="T22" fmla="*/ 24 w 111"/>
                <a:gd name="T23" fmla="*/ 30 h 101"/>
                <a:gd name="T24" fmla="*/ 34 w 111"/>
                <a:gd name="T25" fmla="*/ 20 h 101"/>
                <a:gd name="T26" fmla="*/ 34 w 111"/>
                <a:gd name="T27" fmla="*/ 20 h 101"/>
                <a:gd name="T28" fmla="*/ 30 w 111"/>
                <a:gd name="T29" fmla="*/ 37 h 101"/>
                <a:gd name="T30" fmla="*/ 30 w 111"/>
                <a:gd name="T31" fmla="*/ 54 h 101"/>
                <a:gd name="T32" fmla="*/ 34 w 111"/>
                <a:gd name="T33" fmla="*/ 67 h 101"/>
                <a:gd name="T34" fmla="*/ 34 w 111"/>
                <a:gd name="T35" fmla="*/ 67 h 101"/>
                <a:gd name="T36" fmla="*/ 37 w 111"/>
                <a:gd name="T37" fmla="*/ 67 h 101"/>
                <a:gd name="T38" fmla="*/ 37 w 111"/>
                <a:gd name="T39" fmla="*/ 71 h 101"/>
                <a:gd name="T40" fmla="*/ 44 w 111"/>
                <a:gd name="T41" fmla="*/ 74 h 101"/>
                <a:gd name="T42" fmla="*/ 54 w 111"/>
                <a:gd name="T43" fmla="*/ 77 h 101"/>
                <a:gd name="T44" fmla="*/ 64 w 111"/>
                <a:gd name="T45" fmla="*/ 84 h 101"/>
                <a:gd name="T46" fmla="*/ 71 w 111"/>
                <a:gd name="T47" fmla="*/ 88 h 101"/>
                <a:gd name="T48" fmla="*/ 64 w 111"/>
                <a:gd name="T49" fmla="*/ 88 h 101"/>
                <a:gd name="T50" fmla="*/ 57 w 111"/>
                <a:gd name="T51" fmla="*/ 88 h 101"/>
                <a:gd name="T52" fmla="*/ 47 w 111"/>
                <a:gd name="T53" fmla="*/ 84 h 101"/>
                <a:gd name="T54" fmla="*/ 27 w 111"/>
                <a:gd name="T55" fmla="*/ 74 h 101"/>
                <a:gd name="T56" fmla="*/ 10 w 111"/>
                <a:gd name="T57" fmla="*/ 64 h 101"/>
                <a:gd name="T58" fmla="*/ 4 w 111"/>
                <a:gd name="T59" fmla="*/ 51 h 101"/>
                <a:gd name="T60" fmla="*/ 0 w 111"/>
                <a:gd name="T61" fmla="*/ 51 h 101"/>
                <a:gd name="T62" fmla="*/ 4 w 111"/>
                <a:gd name="T63" fmla="*/ 61 h 101"/>
                <a:gd name="T64" fmla="*/ 17 w 111"/>
                <a:gd name="T65" fmla="*/ 81 h 101"/>
                <a:gd name="T66" fmla="*/ 51 w 111"/>
                <a:gd name="T67" fmla="*/ 98 h 101"/>
                <a:gd name="T68" fmla="*/ 84 w 111"/>
                <a:gd name="T69" fmla="*/ 101 h 101"/>
                <a:gd name="T70" fmla="*/ 101 w 111"/>
                <a:gd name="T71" fmla="*/ 91 h 101"/>
                <a:gd name="T72" fmla="*/ 108 w 111"/>
                <a:gd name="T73" fmla="*/ 84 h 101"/>
                <a:gd name="T74" fmla="*/ 108 w 111"/>
                <a:gd name="T75" fmla="*/ 81 h 101"/>
                <a:gd name="T76" fmla="*/ 108 w 111"/>
                <a:gd name="T77" fmla="*/ 81 h 101"/>
                <a:gd name="T78" fmla="*/ 108 w 111"/>
                <a:gd name="T79" fmla="*/ 77 h 101"/>
                <a:gd name="T80" fmla="*/ 108 w 111"/>
                <a:gd name="T81" fmla="*/ 77 h 101"/>
                <a:gd name="T82" fmla="*/ 111 w 111"/>
                <a:gd name="T83" fmla="*/ 74 h 101"/>
                <a:gd name="T84" fmla="*/ 111 w 111"/>
                <a:gd name="T85" fmla="*/ 71 h 101"/>
                <a:gd name="T86" fmla="*/ 111 w 111"/>
                <a:gd name="T87" fmla="*/ 67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1" h="101">
                  <a:moveTo>
                    <a:pt x="111" y="64"/>
                  </a:moveTo>
                  <a:lnTo>
                    <a:pt x="98" y="61"/>
                  </a:lnTo>
                  <a:lnTo>
                    <a:pt x="84" y="57"/>
                  </a:lnTo>
                  <a:lnTo>
                    <a:pt x="77" y="47"/>
                  </a:lnTo>
                  <a:lnTo>
                    <a:pt x="71" y="41"/>
                  </a:lnTo>
                  <a:lnTo>
                    <a:pt x="64" y="34"/>
                  </a:lnTo>
                  <a:lnTo>
                    <a:pt x="61" y="24"/>
                  </a:lnTo>
                  <a:lnTo>
                    <a:pt x="57" y="17"/>
                  </a:lnTo>
                  <a:lnTo>
                    <a:pt x="57" y="10"/>
                  </a:lnTo>
                  <a:lnTo>
                    <a:pt x="54" y="7"/>
                  </a:lnTo>
                  <a:lnTo>
                    <a:pt x="54" y="4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0" y="4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0" y="27"/>
                  </a:lnTo>
                  <a:lnTo>
                    <a:pt x="10" y="30"/>
                  </a:lnTo>
                  <a:lnTo>
                    <a:pt x="10" y="37"/>
                  </a:lnTo>
                  <a:lnTo>
                    <a:pt x="10" y="41"/>
                  </a:lnTo>
                  <a:lnTo>
                    <a:pt x="10" y="44"/>
                  </a:lnTo>
                  <a:lnTo>
                    <a:pt x="14" y="47"/>
                  </a:lnTo>
                  <a:lnTo>
                    <a:pt x="14" y="51"/>
                  </a:lnTo>
                  <a:lnTo>
                    <a:pt x="17" y="51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20" y="37"/>
                  </a:lnTo>
                  <a:lnTo>
                    <a:pt x="20" y="34"/>
                  </a:lnTo>
                  <a:lnTo>
                    <a:pt x="24" y="30"/>
                  </a:lnTo>
                  <a:lnTo>
                    <a:pt x="27" y="27"/>
                  </a:lnTo>
                  <a:lnTo>
                    <a:pt x="30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41" y="17"/>
                  </a:lnTo>
                  <a:lnTo>
                    <a:pt x="34" y="20"/>
                  </a:lnTo>
                  <a:lnTo>
                    <a:pt x="34" y="27"/>
                  </a:lnTo>
                  <a:lnTo>
                    <a:pt x="30" y="34"/>
                  </a:lnTo>
                  <a:lnTo>
                    <a:pt x="30" y="37"/>
                  </a:lnTo>
                  <a:lnTo>
                    <a:pt x="30" y="44"/>
                  </a:lnTo>
                  <a:lnTo>
                    <a:pt x="30" y="51"/>
                  </a:lnTo>
                  <a:lnTo>
                    <a:pt x="30" y="54"/>
                  </a:lnTo>
                  <a:lnTo>
                    <a:pt x="30" y="61"/>
                  </a:lnTo>
                  <a:lnTo>
                    <a:pt x="34" y="64"/>
                  </a:lnTo>
                  <a:lnTo>
                    <a:pt x="34" y="67"/>
                  </a:lnTo>
                  <a:lnTo>
                    <a:pt x="37" y="67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44" y="74"/>
                  </a:lnTo>
                  <a:lnTo>
                    <a:pt x="47" y="74"/>
                  </a:lnTo>
                  <a:lnTo>
                    <a:pt x="51" y="77"/>
                  </a:lnTo>
                  <a:lnTo>
                    <a:pt x="54" y="77"/>
                  </a:lnTo>
                  <a:lnTo>
                    <a:pt x="57" y="81"/>
                  </a:lnTo>
                  <a:lnTo>
                    <a:pt x="61" y="81"/>
                  </a:lnTo>
                  <a:lnTo>
                    <a:pt x="64" y="84"/>
                  </a:lnTo>
                  <a:lnTo>
                    <a:pt x="67" y="84"/>
                  </a:lnTo>
                  <a:lnTo>
                    <a:pt x="71" y="88"/>
                  </a:lnTo>
                  <a:lnTo>
                    <a:pt x="67" y="88"/>
                  </a:lnTo>
                  <a:lnTo>
                    <a:pt x="64" y="88"/>
                  </a:lnTo>
                  <a:lnTo>
                    <a:pt x="61" y="88"/>
                  </a:lnTo>
                  <a:lnTo>
                    <a:pt x="57" y="88"/>
                  </a:lnTo>
                  <a:lnTo>
                    <a:pt x="54" y="84"/>
                  </a:lnTo>
                  <a:lnTo>
                    <a:pt x="51" y="84"/>
                  </a:lnTo>
                  <a:lnTo>
                    <a:pt x="47" y="84"/>
                  </a:lnTo>
                  <a:lnTo>
                    <a:pt x="41" y="81"/>
                  </a:lnTo>
                  <a:lnTo>
                    <a:pt x="34" y="77"/>
                  </a:lnTo>
                  <a:lnTo>
                    <a:pt x="27" y="74"/>
                  </a:lnTo>
                  <a:lnTo>
                    <a:pt x="20" y="71"/>
                  </a:lnTo>
                  <a:lnTo>
                    <a:pt x="17" y="67"/>
                  </a:lnTo>
                  <a:lnTo>
                    <a:pt x="10" y="64"/>
                  </a:lnTo>
                  <a:lnTo>
                    <a:pt x="7" y="61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7" y="67"/>
                  </a:lnTo>
                  <a:lnTo>
                    <a:pt x="10" y="74"/>
                  </a:lnTo>
                  <a:lnTo>
                    <a:pt x="17" y="81"/>
                  </a:lnTo>
                  <a:lnTo>
                    <a:pt x="27" y="88"/>
                  </a:lnTo>
                  <a:lnTo>
                    <a:pt x="37" y="94"/>
                  </a:lnTo>
                  <a:lnTo>
                    <a:pt x="51" y="98"/>
                  </a:lnTo>
                  <a:lnTo>
                    <a:pt x="64" y="101"/>
                  </a:lnTo>
                  <a:lnTo>
                    <a:pt x="74" y="101"/>
                  </a:lnTo>
                  <a:lnTo>
                    <a:pt x="84" y="101"/>
                  </a:lnTo>
                  <a:lnTo>
                    <a:pt x="91" y="98"/>
                  </a:lnTo>
                  <a:lnTo>
                    <a:pt x="98" y="94"/>
                  </a:lnTo>
                  <a:lnTo>
                    <a:pt x="101" y="91"/>
                  </a:lnTo>
                  <a:lnTo>
                    <a:pt x="104" y="88"/>
                  </a:lnTo>
                  <a:lnTo>
                    <a:pt x="108" y="84"/>
                  </a:lnTo>
                  <a:lnTo>
                    <a:pt x="108" y="81"/>
                  </a:lnTo>
                  <a:lnTo>
                    <a:pt x="108" y="77"/>
                  </a:lnTo>
                  <a:lnTo>
                    <a:pt x="108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138" y="5779117"/>
            <a:ext cx="6700006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  <a:cs typeface="+mn-cs"/>
              </a:rPr>
              <a:t>Kills rumen bacteria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  <a:cs typeface="+mn-cs"/>
              </a:rPr>
              <a:t>Reduces fibre digestion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  <a:cs typeface="+mn-cs"/>
              </a:rPr>
              <a:t>Produces</a:t>
            </a:r>
            <a:r>
              <a:rPr lang="en-GB" sz="2000" b="1" i="1" dirty="0">
                <a:solidFill>
                  <a:schemeClr val="bg1"/>
                </a:solidFill>
                <a:latin typeface="+mn-lt"/>
                <a:cs typeface="+mn-cs"/>
              </a:rPr>
              <a:t> trans</a:t>
            </a:r>
            <a:r>
              <a:rPr lang="en-GB" sz="2000" b="1" dirty="0">
                <a:solidFill>
                  <a:schemeClr val="bg1"/>
                </a:solidFill>
                <a:latin typeface="+mn-lt"/>
                <a:cs typeface="+mn-cs"/>
              </a:rPr>
              <a:t> fatty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cs typeface="+mn-cs"/>
              </a:rPr>
              <a:t>acids – milk fat depression</a:t>
            </a:r>
            <a:endParaRPr lang="en-GB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64" y="1303931"/>
            <a:ext cx="2952328" cy="285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00" y="1106636"/>
            <a:ext cx="3322248" cy="343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8008"/>
          </a:xfrm>
        </p:spPr>
        <p:txBody>
          <a:bodyPr/>
          <a:lstStyle/>
          <a:p>
            <a:r>
              <a:rPr lang="en-GB" dirty="0" smtClean="0"/>
              <a:t>Rumen-active oil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7150640" y="2420888"/>
            <a:ext cx="1938441" cy="2810060"/>
            <a:chOff x="7150640" y="2420888"/>
            <a:chExt cx="1938441" cy="2810060"/>
          </a:xfrm>
        </p:grpSpPr>
        <p:pic>
          <p:nvPicPr>
            <p:cNvPr id="60421" name="Picture 5" descr="http://images.colourbox.com/thumb_COLOURBOX425723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098" y="2420888"/>
              <a:ext cx="1469017" cy="220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150640" y="4707728"/>
              <a:ext cx="1938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Fish oil, vegetable oil, high-oil ingredients</a:t>
              </a:r>
              <a:endParaRPr lang="en-GB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1698" y="5271591"/>
            <a:ext cx="2794355" cy="707886"/>
          </a:xfrm>
          <a:prstGeom prst="rect">
            <a:avLst/>
          </a:prstGeom>
          <a:solidFill>
            <a:srgbClr val="FF66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</a:rPr>
              <a:t>Trans  </a:t>
            </a:r>
            <a:r>
              <a:rPr lang="en-GB" sz="2000" b="1" dirty="0" smtClean="0">
                <a:solidFill>
                  <a:schemeClr val="bg1"/>
                </a:solidFill>
              </a:rPr>
              <a:t>fatty acids</a:t>
            </a:r>
          </a:p>
          <a:p>
            <a:pPr algn="ctr"/>
            <a:r>
              <a:rPr lang="en-GB" sz="2000" b="1" i="1" dirty="0" smtClean="0">
                <a:solidFill>
                  <a:schemeClr val="bg1"/>
                </a:solidFill>
              </a:rPr>
              <a:t>trans</a:t>
            </a:r>
            <a:r>
              <a:rPr lang="en-GB" sz="2000" b="1" dirty="0" smtClean="0">
                <a:solidFill>
                  <a:schemeClr val="bg1"/>
                </a:solidFill>
              </a:rPr>
              <a:t>-10, </a:t>
            </a:r>
            <a:r>
              <a:rPr lang="en-GB" sz="2000" b="1" i="1" dirty="0" smtClean="0">
                <a:solidFill>
                  <a:schemeClr val="bg1"/>
                </a:solidFill>
              </a:rPr>
              <a:t>cis</a:t>
            </a:r>
            <a:r>
              <a:rPr lang="en-GB" sz="2000" b="1" dirty="0" smtClean="0">
                <a:solidFill>
                  <a:schemeClr val="bg1"/>
                </a:solidFill>
              </a:rPr>
              <a:t>-12 CLA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5401" y="1052736"/>
            <a:ext cx="2880319" cy="8925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Specific rumen conditions e.g. low rumen pH</a:t>
            </a:r>
          </a:p>
          <a:p>
            <a:pPr algn="ctr" defTabSz="627063"/>
            <a:r>
              <a:rPr lang="en-GB" sz="1600" dirty="0" smtClean="0">
                <a:solidFill>
                  <a:srgbClr val="FF33CC"/>
                </a:solidFill>
              </a:rPr>
              <a:t>Fibre, feed system, starch</a:t>
            </a:r>
            <a:endParaRPr lang="en-GB" sz="1600" dirty="0">
              <a:solidFill>
                <a:srgbClr val="FF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6" y="908720"/>
            <a:ext cx="2214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Unprotected fat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4" y="1410916"/>
            <a:ext cx="1621845" cy="9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2419028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e.g. Linoleic acid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12" y="2987882"/>
            <a:ext cx="2124328" cy="159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0" y="5067703"/>
            <a:ext cx="1875036" cy="138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3243" y="3430562"/>
            <a:ext cx="2664296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Biohydrogenation by rumen bacteria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63361" y="2419028"/>
            <a:ext cx="1356511" cy="56885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68144" y="2039839"/>
            <a:ext cx="1100408" cy="948043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56417" y="4622072"/>
            <a:ext cx="0" cy="563855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080778" y="5625534"/>
            <a:ext cx="1019998" cy="3266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86409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Dietary fat, </a:t>
            </a:r>
            <a:r>
              <a:rPr lang="en-GB" sz="2400" i="1" dirty="0" smtClean="0"/>
              <a:t>trans</a:t>
            </a:r>
            <a:r>
              <a:rPr lang="en-GB" sz="2400" dirty="0" smtClean="0"/>
              <a:t> fat, and milk fat depression 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7446" y="6439212"/>
            <a:ext cx="292767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Milk fat depression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7504" y="1052736"/>
            <a:ext cx="8291264" cy="4210050"/>
          </a:xfrm>
        </p:spPr>
        <p:txBody>
          <a:bodyPr>
            <a:noAutofit/>
          </a:bodyPr>
          <a:lstStyle/>
          <a:p>
            <a:r>
              <a:rPr lang="en-GB" sz="2200" dirty="0" smtClean="0"/>
              <a:t>Avoid negative effects on fibre digestion in the rumen</a:t>
            </a:r>
          </a:p>
          <a:p>
            <a:endParaRPr lang="en-GB" dirty="0" smtClean="0"/>
          </a:p>
          <a:p>
            <a:r>
              <a:rPr lang="en-GB" sz="2200" dirty="0" smtClean="0"/>
              <a:t>Avoid milk fat-reducing </a:t>
            </a:r>
            <a:r>
              <a:rPr lang="en-GB" sz="2200" i="1" dirty="0" smtClean="0"/>
              <a:t>trans</a:t>
            </a:r>
            <a:r>
              <a:rPr lang="en-GB" sz="2200" dirty="0" smtClean="0"/>
              <a:t> fats in rumen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200" b="1" u="sng" dirty="0" smtClean="0"/>
              <a:t>Major groups of rumen-protected fats</a:t>
            </a:r>
          </a:p>
          <a:p>
            <a:pPr marL="0" indent="0">
              <a:buNone/>
            </a:pPr>
            <a:endParaRPr lang="en-GB" sz="1200" b="1" u="sng" dirty="0" smtClean="0"/>
          </a:p>
          <a:p>
            <a:r>
              <a:rPr lang="en-GB" sz="2200" dirty="0" smtClean="0"/>
              <a:t>Saturated </a:t>
            </a:r>
            <a:r>
              <a:rPr lang="en-GB" sz="2200" dirty="0"/>
              <a:t>fatty acids e.g. hydrogenated / fractionated </a:t>
            </a:r>
          </a:p>
          <a:p>
            <a:pPr lvl="1">
              <a:buFont typeface="Wingdings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high melting point </a:t>
            </a:r>
            <a:r>
              <a:rPr lang="en-GB" sz="2200" dirty="0" smtClean="0">
                <a:solidFill>
                  <a:schemeClr val="tx2"/>
                </a:solidFill>
              </a:rPr>
              <a:t>fats</a:t>
            </a:r>
          </a:p>
          <a:p>
            <a:pPr lvl="1">
              <a:buFont typeface="Wingdings" pitchFamily="2" charset="2"/>
              <a:buChar char="Ø"/>
            </a:pPr>
            <a:endParaRPr lang="en-GB" sz="2000" dirty="0"/>
          </a:p>
          <a:p>
            <a:r>
              <a:rPr lang="en-GB" sz="2200" dirty="0" smtClean="0"/>
              <a:t>Calcium salts of palm oil</a:t>
            </a:r>
          </a:p>
          <a:p>
            <a:pPr lvl="1">
              <a:buFont typeface="Wingdings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Megalac</a:t>
            </a:r>
          </a:p>
          <a:p>
            <a:pPr lvl="1">
              <a:buFont typeface="Wingdings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Most-highly proven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en-GB" dirty="0" smtClean="0"/>
              <a:t>Rumen-protected fat supplements</a:t>
            </a:r>
            <a:endParaRPr lang="en-GB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41558"/>
            <a:ext cx="2585885" cy="197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55206"/>
            <a:ext cx="1278260" cy="181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0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70623"/>
              </p:ext>
            </p:extLst>
          </p:nvPr>
        </p:nvGraphicFramePr>
        <p:xfrm>
          <a:off x="134800" y="1209972"/>
          <a:ext cx="8856984" cy="3659188"/>
        </p:xfrm>
        <a:graphic>
          <a:graphicData uri="http://schemas.openxmlformats.org/drawingml/2006/table">
            <a:tbl>
              <a:tblPr/>
              <a:tblGrid>
                <a:gridCol w="1916920"/>
                <a:gridCol w="3240360"/>
                <a:gridCol w="1872208"/>
                <a:gridCol w="1827496"/>
              </a:tblGrid>
              <a:tr h="764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Type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B0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Example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B0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(MJ/kg DM)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B0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NE</a:t>
                      </a:r>
                      <a:r>
                        <a:rPr kumimoji="0" lang="en-GB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(MJ/kg DM)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B05A"/>
                    </a:solidFill>
                  </a:tcPr>
                </a:tc>
              </a:tr>
              <a:tr h="72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Forage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Grass silage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9-12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6.8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Digestible fibre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Sugar beet pulp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12.5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8.3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Starch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Wheat / maize (corn)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13-14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9.4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37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Megalac protected fat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3284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33.3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27.3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3997"/>
          </a:xfrm>
        </p:spPr>
        <p:txBody>
          <a:bodyPr/>
          <a:lstStyle/>
          <a:p>
            <a:r>
              <a:rPr lang="en-GB" dirty="0" smtClean="0"/>
              <a:t>Energy sources for dairy cattle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52216" y="5260264"/>
            <a:ext cx="8092192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Fat has 2.5 to 3 times the energy concentration of cereals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412875" y="1023938"/>
            <a:ext cx="6337300" cy="39576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V="1">
            <a:off x="1604963" y="4854575"/>
            <a:ext cx="1587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2093913" y="4854575"/>
            <a:ext cx="1587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2584450" y="4854575"/>
            <a:ext cx="1588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3073400" y="4854575"/>
            <a:ext cx="1588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3562350" y="4854575"/>
            <a:ext cx="1588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4052888" y="4854575"/>
            <a:ext cx="1587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4541838" y="4854575"/>
            <a:ext cx="1587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5030788" y="4854575"/>
            <a:ext cx="1587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5519738" y="4854575"/>
            <a:ext cx="1587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6010275" y="4854575"/>
            <a:ext cx="1588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6499225" y="4854575"/>
            <a:ext cx="1588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6988175" y="4854575"/>
            <a:ext cx="1588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7478713" y="4854575"/>
            <a:ext cx="1587" cy="1270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240088" y="5349875"/>
            <a:ext cx="265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latin typeface="Tahoma" pitchFamily="34" charset="0"/>
              </a:rPr>
              <a:t>Months after Calving</a:t>
            </a:r>
            <a:endParaRPr lang="en-US" b="1">
              <a:latin typeface="Tahoma" pitchFamily="34" charset="0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1187450" y="5500688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latin typeface="Tahoma" pitchFamily="34" charset="0"/>
              </a:rPr>
              <a:t>Calving</a:t>
            </a:r>
            <a:endParaRPr lang="en-US" b="1">
              <a:latin typeface="Tahoma" pitchFamily="34" charset="0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905625" y="5500688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latin typeface="Tahoma" pitchFamily="34" charset="0"/>
              </a:rPr>
              <a:t>Calving</a:t>
            </a:r>
            <a:endParaRPr lang="en-US" b="1">
              <a:latin typeface="Tahoma" pitchFamily="34" charset="0"/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7483475" y="5073650"/>
            <a:ext cx="1588" cy="341313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8" name="Freeform 20"/>
          <p:cNvSpPr>
            <a:spLocks/>
          </p:cNvSpPr>
          <p:nvPr/>
        </p:nvSpPr>
        <p:spPr bwMode="auto">
          <a:xfrm>
            <a:off x="7437438" y="5073650"/>
            <a:ext cx="92075" cy="179388"/>
          </a:xfrm>
          <a:custGeom>
            <a:avLst/>
            <a:gdLst>
              <a:gd name="T0" fmla="*/ 0 w 117"/>
              <a:gd name="T1" fmla="*/ 2147483647 h 235"/>
              <a:gd name="T2" fmla="*/ 2147483647 w 117"/>
              <a:gd name="T3" fmla="*/ 0 h 235"/>
              <a:gd name="T4" fmla="*/ 2147483647 w 117"/>
              <a:gd name="T5" fmla="*/ 2147483647 h 235"/>
              <a:gd name="T6" fmla="*/ 0 w 117"/>
              <a:gd name="T7" fmla="*/ 2147483647 h 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7" h="235">
                <a:moveTo>
                  <a:pt x="0" y="235"/>
                </a:moveTo>
                <a:lnTo>
                  <a:pt x="58" y="0"/>
                </a:lnTo>
                <a:lnTo>
                  <a:pt x="117" y="235"/>
                </a:lnTo>
                <a:lnTo>
                  <a:pt x="0" y="235"/>
                </a:lnTo>
                <a:close/>
              </a:path>
            </a:pathLst>
          </a:custGeom>
          <a:solidFill>
            <a:schemeClr val="tx1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V="1">
            <a:off x="1584325" y="5073650"/>
            <a:ext cx="1588" cy="341313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1538288" y="5073650"/>
            <a:ext cx="92075" cy="179388"/>
          </a:xfrm>
          <a:custGeom>
            <a:avLst/>
            <a:gdLst>
              <a:gd name="T0" fmla="*/ 0 w 117"/>
              <a:gd name="T1" fmla="*/ 2147483647 h 235"/>
              <a:gd name="T2" fmla="*/ 2147483647 w 117"/>
              <a:gd name="T3" fmla="*/ 0 h 235"/>
              <a:gd name="T4" fmla="*/ 2147483647 w 117"/>
              <a:gd name="T5" fmla="*/ 2147483647 h 235"/>
              <a:gd name="T6" fmla="*/ 0 w 117"/>
              <a:gd name="T7" fmla="*/ 2147483647 h 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7" h="235">
                <a:moveTo>
                  <a:pt x="0" y="235"/>
                </a:moveTo>
                <a:lnTo>
                  <a:pt x="59" y="0"/>
                </a:lnTo>
                <a:lnTo>
                  <a:pt x="117" y="235"/>
                </a:lnTo>
                <a:lnTo>
                  <a:pt x="0" y="235"/>
                </a:lnTo>
                <a:close/>
              </a:path>
            </a:pathLst>
          </a:custGeom>
          <a:solidFill>
            <a:schemeClr val="tx1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1398588" y="981075"/>
            <a:ext cx="6356350" cy="4006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12344" name="Group 24"/>
          <p:cNvGrpSpPr>
            <a:grpSpLocks/>
          </p:cNvGrpSpPr>
          <p:nvPr/>
        </p:nvGrpSpPr>
        <p:grpSpPr bwMode="auto">
          <a:xfrm>
            <a:off x="1568450" y="2500313"/>
            <a:ext cx="4906963" cy="2460625"/>
            <a:chOff x="988" y="1880"/>
            <a:chExt cx="3091" cy="1550"/>
          </a:xfrm>
        </p:grpSpPr>
        <p:sp>
          <p:nvSpPr>
            <p:cNvPr id="37927" name="Freeform 25"/>
            <p:cNvSpPr>
              <a:spLocks/>
            </p:cNvSpPr>
            <p:nvPr/>
          </p:nvSpPr>
          <p:spPr bwMode="auto">
            <a:xfrm>
              <a:off x="988" y="1880"/>
              <a:ext cx="3091" cy="1550"/>
            </a:xfrm>
            <a:custGeom>
              <a:avLst/>
              <a:gdLst>
                <a:gd name="T0" fmla="*/ 0 w 6366"/>
                <a:gd name="T1" fmla="*/ 0 h 3197"/>
                <a:gd name="T2" fmla="*/ 0 w 6366"/>
                <a:gd name="T3" fmla="*/ 0 h 3197"/>
                <a:gd name="T4" fmla="*/ 0 w 6366"/>
                <a:gd name="T5" fmla="*/ 0 h 3197"/>
                <a:gd name="T6" fmla="*/ 0 w 6366"/>
                <a:gd name="T7" fmla="*/ 0 h 3197"/>
                <a:gd name="T8" fmla="*/ 0 w 6366"/>
                <a:gd name="T9" fmla="*/ 0 h 3197"/>
                <a:gd name="T10" fmla="*/ 0 w 6366"/>
                <a:gd name="T11" fmla="*/ 0 h 3197"/>
                <a:gd name="T12" fmla="*/ 0 w 6366"/>
                <a:gd name="T13" fmla="*/ 0 h 3197"/>
                <a:gd name="T14" fmla="*/ 0 w 6366"/>
                <a:gd name="T15" fmla="*/ 0 h 3197"/>
                <a:gd name="T16" fmla="*/ 0 w 6366"/>
                <a:gd name="T17" fmla="*/ 0 h 3197"/>
                <a:gd name="T18" fmla="*/ 0 w 6366"/>
                <a:gd name="T19" fmla="*/ 0 h 3197"/>
                <a:gd name="T20" fmla="*/ 0 w 6366"/>
                <a:gd name="T21" fmla="*/ 0 h 3197"/>
                <a:gd name="T22" fmla="*/ 0 w 6366"/>
                <a:gd name="T23" fmla="*/ 0 h 3197"/>
                <a:gd name="T24" fmla="*/ 0 w 6366"/>
                <a:gd name="T25" fmla="*/ 0 h 3197"/>
                <a:gd name="T26" fmla="*/ 0 w 6366"/>
                <a:gd name="T27" fmla="*/ 0 h 3197"/>
                <a:gd name="T28" fmla="*/ 0 w 6366"/>
                <a:gd name="T29" fmla="*/ 0 h 3197"/>
                <a:gd name="T30" fmla="*/ 0 w 6366"/>
                <a:gd name="T31" fmla="*/ 0 h 3197"/>
                <a:gd name="T32" fmla="*/ 0 w 6366"/>
                <a:gd name="T33" fmla="*/ 0 h 3197"/>
                <a:gd name="T34" fmla="*/ 0 w 6366"/>
                <a:gd name="T35" fmla="*/ 0 h 3197"/>
                <a:gd name="T36" fmla="*/ 0 w 6366"/>
                <a:gd name="T37" fmla="*/ 0 h 3197"/>
                <a:gd name="T38" fmla="*/ 0 w 6366"/>
                <a:gd name="T39" fmla="*/ 0 h 31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366" h="3197">
                  <a:moveTo>
                    <a:pt x="6366" y="3197"/>
                  </a:moveTo>
                  <a:lnTo>
                    <a:pt x="6366" y="2097"/>
                  </a:lnTo>
                  <a:lnTo>
                    <a:pt x="1559" y="174"/>
                  </a:lnTo>
                  <a:lnTo>
                    <a:pt x="1564" y="176"/>
                  </a:lnTo>
                  <a:lnTo>
                    <a:pt x="1510" y="153"/>
                  </a:lnTo>
                  <a:lnTo>
                    <a:pt x="1416" y="122"/>
                  </a:lnTo>
                  <a:lnTo>
                    <a:pt x="1352" y="101"/>
                  </a:lnTo>
                  <a:lnTo>
                    <a:pt x="1207" y="43"/>
                  </a:lnTo>
                  <a:lnTo>
                    <a:pt x="1144" y="23"/>
                  </a:lnTo>
                  <a:lnTo>
                    <a:pt x="1002" y="0"/>
                  </a:lnTo>
                  <a:lnTo>
                    <a:pt x="906" y="23"/>
                  </a:lnTo>
                  <a:lnTo>
                    <a:pt x="843" y="53"/>
                  </a:lnTo>
                  <a:lnTo>
                    <a:pt x="757" y="115"/>
                  </a:lnTo>
                  <a:lnTo>
                    <a:pt x="723" y="160"/>
                  </a:lnTo>
                  <a:lnTo>
                    <a:pt x="665" y="221"/>
                  </a:lnTo>
                  <a:lnTo>
                    <a:pt x="607" y="311"/>
                  </a:lnTo>
                  <a:lnTo>
                    <a:pt x="524" y="481"/>
                  </a:lnTo>
                  <a:lnTo>
                    <a:pt x="517" y="492"/>
                  </a:lnTo>
                  <a:lnTo>
                    <a:pt x="517" y="493"/>
                  </a:lnTo>
                  <a:lnTo>
                    <a:pt x="0" y="1442"/>
                  </a:lnTo>
                </a:path>
              </a:pathLst>
            </a:custGeom>
            <a:noFill/>
            <a:ln w="36513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8" name="Rectangle 26"/>
            <p:cNvSpPr>
              <a:spLocks noChangeArrowheads="1"/>
            </p:cNvSpPr>
            <p:nvPr/>
          </p:nvSpPr>
          <p:spPr bwMode="auto">
            <a:xfrm>
              <a:off x="3202" y="2920"/>
              <a:ext cx="7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Tahoma" pitchFamily="34" charset="0"/>
                </a:rPr>
                <a:t>Milk Yield</a:t>
              </a:r>
              <a:endParaRPr lang="en-US" b="1" dirty="0">
                <a:solidFill>
                  <a:schemeClr val="tx2"/>
                </a:solidFill>
                <a:latin typeface="Tahoma" pitchFamily="34" charset="0"/>
              </a:endParaRPr>
            </a:p>
          </p:txBody>
        </p:sp>
      </p:grpSp>
      <p:grpSp>
        <p:nvGrpSpPr>
          <p:cNvPr id="312347" name="Group 27"/>
          <p:cNvGrpSpPr>
            <a:grpSpLocks/>
          </p:cNvGrpSpPr>
          <p:nvPr/>
        </p:nvGrpSpPr>
        <p:grpSpPr bwMode="auto">
          <a:xfrm>
            <a:off x="1590675" y="2493963"/>
            <a:ext cx="7258050" cy="1246187"/>
            <a:chOff x="1002" y="1887"/>
            <a:chExt cx="4572" cy="774"/>
          </a:xfrm>
        </p:grpSpPr>
        <p:sp>
          <p:nvSpPr>
            <p:cNvPr id="37925" name="Freeform 28"/>
            <p:cNvSpPr>
              <a:spLocks/>
            </p:cNvSpPr>
            <p:nvPr/>
          </p:nvSpPr>
          <p:spPr bwMode="auto">
            <a:xfrm>
              <a:off x="1002" y="1899"/>
              <a:ext cx="3678" cy="762"/>
            </a:xfrm>
            <a:custGeom>
              <a:avLst/>
              <a:gdLst>
                <a:gd name="T0" fmla="*/ 0 w 7576"/>
                <a:gd name="T1" fmla="*/ 0 h 1570"/>
                <a:gd name="T2" fmla="*/ 0 w 7576"/>
                <a:gd name="T3" fmla="*/ 0 h 1570"/>
                <a:gd name="T4" fmla="*/ 0 w 7576"/>
                <a:gd name="T5" fmla="*/ 0 h 1570"/>
                <a:gd name="T6" fmla="*/ 0 w 7576"/>
                <a:gd name="T7" fmla="*/ 0 h 1570"/>
                <a:gd name="T8" fmla="*/ 0 w 7576"/>
                <a:gd name="T9" fmla="*/ 0 h 1570"/>
                <a:gd name="T10" fmla="*/ 0 w 7576"/>
                <a:gd name="T11" fmla="*/ 0 h 1570"/>
                <a:gd name="T12" fmla="*/ 0 w 7576"/>
                <a:gd name="T13" fmla="*/ 0 h 1570"/>
                <a:gd name="T14" fmla="*/ 0 w 7576"/>
                <a:gd name="T15" fmla="*/ 0 h 1570"/>
                <a:gd name="T16" fmla="*/ 0 w 7576"/>
                <a:gd name="T17" fmla="*/ 0 h 1570"/>
                <a:gd name="T18" fmla="*/ 0 w 7576"/>
                <a:gd name="T19" fmla="*/ 0 h 1570"/>
                <a:gd name="T20" fmla="*/ 0 w 7576"/>
                <a:gd name="T21" fmla="*/ 0 h 1570"/>
                <a:gd name="T22" fmla="*/ 0 w 7576"/>
                <a:gd name="T23" fmla="*/ 0 h 1570"/>
                <a:gd name="T24" fmla="*/ 0 w 7576"/>
                <a:gd name="T25" fmla="*/ 0 h 1570"/>
                <a:gd name="T26" fmla="*/ 0 w 7576"/>
                <a:gd name="T27" fmla="*/ 0 h 1570"/>
                <a:gd name="T28" fmla="*/ 0 w 7576"/>
                <a:gd name="T29" fmla="*/ 0 h 1570"/>
                <a:gd name="T30" fmla="*/ 0 w 7576"/>
                <a:gd name="T31" fmla="*/ 0 h 1570"/>
                <a:gd name="T32" fmla="*/ 0 w 7576"/>
                <a:gd name="T33" fmla="*/ 0 h 1570"/>
                <a:gd name="T34" fmla="*/ 0 w 7576"/>
                <a:gd name="T35" fmla="*/ 0 h 15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576" h="1570">
                  <a:moveTo>
                    <a:pt x="7576" y="1150"/>
                  </a:moveTo>
                  <a:lnTo>
                    <a:pt x="7138" y="858"/>
                  </a:lnTo>
                  <a:lnTo>
                    <a:pt x="6680" y="608"/>
                  </a:lnTo>
                  <a:lnTo>
                    <a:pt x="6207" y="402"/>
                  </a:lnTo>
                  <a:lnTo>
                    <a:pt x="5720" y="238"/>
                  </a:lnTo>
                  <a:lnTo>
                    <a:pt x="5225" y="118"/>
                  </a:lnTo>
                  <a:lnTo>
                    <a:pt x="4723" y="40"/>
                  </a:lnTo>
                  <a:lnTo>
                    <a:pt x="4218" y="3"/>
                  </a:lnTo>
                  <a:lnTo>
                    <a:pt x="3964" y="0"/>
                  </a:lnTo>
                  <a:lnTo>
                    <a:pt x="3710" y="10"/>
                  </a:lnTo>
                  <a:lnTo>
                    <a:pt x="3208" y="57"/>
                  </a:lnTo>
                  <a:lnTo>
                    <a:pt x="2709" y="148"/>
                  </a:lnTo>
                  <a:lnTo>
                    <a:pt x="2220" y="281"/>
                  </a:lnTo>
                  <a:lnTo>
                    <a:pt x="1740" y="456"/>
                  </a:lnTo>
                  <a:lnTo>
                    <a:pt x="1277" y="672"/>
                  </a:lnTo>
                  <a:lnTo>
                    <a:pt x="830" y="930"/>
                  </a:lnTo>
                  <a:lnTo>
                    <a:pt x="404" y="1229"/>
                  </a:lnTo>
                  <a:lnTo>
                    <a:pt x="0" y="1570"/>
                  </a:lnTo>
                </a:path>
              </a:pathLst>
            </a:custGeom>
            <a:noFill/>
            <a:ln w="365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6" name="Rectangle 29"/>
            <p:cNvSpPr>
              <a:spLocks noChangeArrowheads="1"/>
            </p:cNvSpPr>
            <p:nvPr/>
          </p:nvSpPr>
          <p:spPr bwMode="auto">
            <a:xfrm>
              <a:off x="4150" y="1887"/>
              <a:ext cx="142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ahoma" pitchFamily="34" charset="0"/>
                </a:rPr>
                <a:t>Dry matter intake</a:t>
              </a:r>
              <a:endParaRPr lang="en-US" b="1" dirty="0">
                <a:solidFill>
                  <a:srgbClr val="0070C0"/>
                </a:solidFill>
                <a:latin typeface="Tahoma" pitchFamily="34" charset="0"/>
              </a:endParaRPr>
            </a:p>
          </p:txBody>
        </p:sp>
      </p:grpSp>
      <p:grpSp>
        <p:nvGrpSpPr>
          <p:cNvPr id="312350" name="Group 30"/>
          <p:cNvGrpSpPr>
            <a:grpSpLocks/>
          </p:cNvGrpSpPr>
          <p:nvPr/>
        </p:nvGrpSpPr>
        <p:grpSpPr bwMode="auto">
          <a:xfrm>
            <a:off x="1598613" y="1262063"/>
            <a:ext cx="5888037" cy="2425700"/>
            <a:chOff x="1007" y="1100"/>
            <a:chExt cx="3709" cy="1528"/>
          </a:xfrm>
        </p:grpSpPr>
        <p:sp>
          <p:nvSpPr>
            <p:cNvPr id="37923" name="Freeform 31"/>
            <p:cNvSpPr>
              <a:spLocks/>
            </p:cNvSpPr>
            <p:nvPr/>
          </p:nvSpPr>
          <p:spPr bwMode="auto">
            <a:xfrm>
              <a:off x="1007" y="1121"/>
              <a:ext cx="3709" cy="1507"/>
            </a:xfrm>
            <a:custGeom>
              <a:avLst/>
              <a:gdLst>
                <a:gd name="T0" fmla="*/ 0 w 7640"/>
                <a:gd name="T1" fmla="*/ 0 h 3107"/>
                <a:gd name="T2" fmla="*/ 0 w 7640"/>
                <a:gd name="T3" fmla="*/ 0 h 3107"/>
                <a:gd name="T4" fmla="*/ 0 w 7640"/>
                <a:gd name="T5" fmla="*/ 0 h 3107"/>
                <a:gd name="T6" fmla="*/ 0 w 7640"/>
                <a:gd name="T7" fmla="*/ 0 h 3107"/>
                <a:gd name="T8" fmla="*/ 0 w 7640"/>
                <a:gd name="T9" fmla="*/ 0 h 3107"/>
                <a:gd name="T10" fmla="*/ 0 w 7640"/>
                <a:gd name="T11" fmla="*/ 0 h 3107"/>
                <a:gd name="T12" fmla="*/ 0 w 7640"/>
                <a:gd name="T13" fmla="*/ 0 h 3107"/>
                <a:gd name="T14" fmla="*/ 0 w 7640"/>
                <a:gd name="T15" fmla="*/ 0 h 3107"/>
                <a:gd name="T16" fmla="*/ 0 w 7640"/>
                <a:gd name="T17" fmla="*/ 0 h 3107"/>
                <a:gd name="T18" fmla="*/ 0 w 7640"/>
                <a:gd name="T19" fmla="*/ 0 h 3107"/>
                <a:gd name="T20" fmla="*/ 0 w 7640"/>
                <a:gd name="T21" fmla="*/ 0 h 3107"/>
                <a:gd name="T22" fmla="*/ 0 w 7640"/>
                <a:gd name="T23" fmla="*/ 0 h 3107"/>
                <a:gd name="T24" fmla="*/ 0 w 7640"/>
                <a:gd name="T25" fmla="*/ 0 h 3107"/>
                <a:gd name="T26" fmla="*/ 0 w 7640"/>
                <a:gd name="T27" fmla="*/ 0 h 3107"/>
                <a:gd name="T28" fmla="*/ 0 w 7640"/>
                <a:gd name="T29" fmla="*/ 0 h 3107"/>
                <a:gd name="T30" fmla="*/ 0 w 7640"/>
                <a:gd name="T31" fmla="*/ 0 h 3107"/>
                <a:gd name="T32" fmla="*/ 0 w 7640"/>
                <a:gd name="T33" fmla="*/ 0 h 3107"/>
                <a:gd name="T34" fmla="*/ 0 w 7640"/>
                <a:gd name="T35" fmla="*/ 0 h 3107"/>
                <a:gd name="T36" fmla="*/ 0 w 7640"/>
                <a:gd name="T37" fmla="*/ 0 h 3107"/>
                <a:gd name="T38" fmla="*/ 0 w 7640"/>
                <a:gd name="T39" fmla="*/ 0 h 3107"/>
                <a:gd name="T40" fmla="*/ 0 w 7640"/>
                <a:gd name="T41" fmla="*/ 0 h 3107"/>
                <a:gd name="T42" fmla="*/ 0 w 7640"/>
                <a:gd name="T43" fmla="*/ 0 h 3107"/>
                <a:gd name="T44" fmla="*/ 0 w 7640"/>
                <a:gd name="T45" fmla="*/ 0 h 3107"/>
                <a:gd name="T46" fmla="*/ 0 w 7640"/>
                <a:gd name="T47" fmla="*/ 0 h 3107"/>
                <a:gd name="T48" fmla="*/ 0 w 7640"/>
                <a:gd name="T49" fmla="*/ 0 h 3107"/>
                <a:gd name="T50" fmla="*/ 0 w 7640"/>
                <a:gd name="T51" fmla="*/ 0 h 3107"/>
                <a:gd name="T52" fmla="*/ 0 w 7640"/>
                <a:gd name="T53" fmla="*/ 0 h 3107"/>
                <a:gd name="T54" fmla="*/ 0 w 7640"/>
                <a:gd name="T55" fmla="*/ 0 h 3107"/>
                <a:gd name="T56" fmla="*/ 0 w 7640"/>
                <a:gd name="T57" fmla="*/ 0 h 3107"/>
                <a:gd name="T58" fmla="*/ 0 w 7640"/>
                <a:gd name="T59" fmla="*/ 0 h 3107"/>
                <a:gd name="T60" fmla="*/ 0 w 7640"/>
                <a:gd name="T61" fmla="*/ 0 h 3107"/>
                <a:gd name="T62" fmla="*/ 0 w 7640"/>
                <a:gd name="T63" fmla="*/ 0 h 3107"/>
                <a:gd name="T64" fmla="*/ 0 w 7640"/>
                <a:gd name="T65" fmla="*/ 0 h 3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40" h="3107">
                  <a:moveTo>
                    <a:pt x="0" y="2002"/>
                  </a:moveTo>
                  <a:lnTo>
                    <a:pt x="32" y="2157"/>
                  </a:lnTo>
                  <a:lnTo>
                    <a:pt x="85" y="2307"/>
                  </a:lnTo>
                  <a:lnTo>
                    <a:pt x="155" y="2450"/>
                  </a:lnTo>
                  <a:lnTo>
                    <a:pt x="243" y="2582"/>
                  </a:lnTo>
                  <a:lnTo>
                    <a:pt x="347" y="2705"/>
                  </a:lnTo>
                  <a:lnTo>
                    <a:pt x="466" y="2813"/>
                  </a:lnTo>
                  <a:lnTo>
                    <a:pt x="598" y="2905"/>
                  </a:lnTo>
                  <a:lnTo>
                    <a:pt x="741" y="2982"/>
                  </a:lnTo>
                  <a:lnTo>
                    <a:pt x="892" y="3043"/>
                  </a:lnTo>
                  <a:lnTo>
                    <a:pt x="1050" y="3082"/>
                  </a:lnTo>
                  <a:lnTo>
                    <a:pt x="1212" y="3105"/>
                  </a:lnTo>
                  <a:lnTo>
                    <a:pt x="1374" y="3107"/>
                  </a:lnTo>
                  <a:lnTo>
                    <a:pt x="1538" y="3089"/>
                  </a:lnTo>
                  <a:lnTo>
                    <a:pt x="1592" y="3080"/>
                  </a:lnTo>
                  <a:lnTo>
                    <a:pt x="1527" y="3094"/>
                  </a:lnTo>
                  <a:lnTo>
                    <a:pt x="1978" y="3022"/>
                  </a:lnTo>
                  <a:lnTo>
                    <a:pt x="2425" y="2930"/>
                  </a:lnTo>
                  <a:lnTo>
                    <a:pt x="2868" y="2819"/>
                  </a:lnTo>
                  <a:lnTo>
                    <a:pt x="3306" y="2690"/>
                  </a:lnTo>
                  <a:lnTo>
                    <a:pt x="3736" y="2542"/>
                  </a:lnTo>
                  <a:lnTo>
                    <a:pt x="4160" y="2374"/>
                  </a:lnTo>
                  <a:lnTo>
                    <a:pt x="4575" y="2191"/>
                  </a:lnTo>
                  <a:lnTo>
                    <a:pt x="4982" y="1988"/>
                  </a:lnTo>
                  <a:lnTo>
                    <a:pt x="5380" y="1771"/>
                  </a:lnTo>
                  <a:lnTo>
                    <a:pt x="5767" y="1534"/>
                  </a:lnTo>
                  <a:lnTo>
                    <a:pt x="6143" y="1282"/>
                  </a:lnTo>
                  <a:lnTo>
                    <a:pt x="6507" y="1014"/>
                  </a:lnTo>
                  <a:lnTo>
                    <a:pt x="6859" y="730"/>
                  </a:lnTo>
                  <a:lnTo>
                    <a:pt x="7198" y="432"/>
                  </a:lnTo>
                  <a:lnTo>
                    <a:pt x="7521" y="121"/>
                  </a:lnTo>
                  <a:lnTo>
                    <a:pt x="7640" y="0"/>
                  </a:lnTo>
                  <a:lnTo>
                    <a:pt x="7640" y="955"/>
                  </a:lnTo>
                </a:path>
              </a:pathLst>
            </a:custGeom>
            <a:noFill/>
            <a:ln w="36513">
              <a:solidFill>
                <a:srgbClr val="FF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4" name="Rectangle 32"/>
            <p:cNvSpPr>
              <a:spLocks noChangeArrowheads="1"/>
            </p:cNvSpPr>
            <p:nvPr/>
          </p:nvSpPr>
          <p:spPr bwMode="auto">
            <a:xfrm>
              <a:off x="3560" y="1100"/>
              <a:ext cx="9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  <a:latin typeface="Tahoma" pitchFamily="34" charset="0"/>
                </a:rPr>
                <a:t>Bodyweight</a:t>
              </a:r>
              <a:endParaRPr lang="en-US" b="1" dirty="0">
                <a:solidFill>
                  <a:srgbClr val="FF0066"/>
                </a:solidFill>
                <a:latin typeface="Tahoma" pitchFamily="34" charset="0"/>
              </a:endParaRPr>
            </a:p>
          </p:txBody>
        </p:sp>
      </p:grpSp>
      <p:sp>
        <p:nvSpPr>
          <p:cNvPr id="37915" name="Line 33"/>
          <p:cNvSpPr>
            <a:spLocks noChangeShapeType="1"/>
          </p:cNvSpPr>
          <p:nvPr/>
        </p:nvSpPr>
        <p:spPr bwMode="auto">
          <a:xfrm>
            <a:off x="3902075" y="582453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12354" name="Group 34"/>
          <p:cNvGrpSpPr>
            <a:grpSpLocks/>
          </p:cNvGrpSpPr>
          <p:nvPr/>
        </p:nvGrpSpPr>
        <p:grpSpPr bwMode="auto">
          <a:xfrm>
            <a:off x="1547813" y="1576388"/>
            <a:ext cx="3200400" cy="2168525"/>
            <a:chOff x="975" y="1298"/>
            <a:chExt cx="2016" cy="1366"/>
          </a:xfrm>
        </p:grpSpPr>
        <p:grpSp>
          <p:nvGrpSpPr>
            <p:cNvPr id="37918" name="Group 35"/>
            <p:cNvGrpSpPr>
              <a:grpSpLocks/>
            </p:cNvGrpSpPr>
            <p:nvPr/>
          </p:nvGrpSpPr>
          <p:grpSpPr bwMode="auto">
            <a:xfrm>
              <a:off x="975" y="1298"/>
              <a:ext cx="2016" cy="1366"/>
              <a:chOff x="985" y="1293"/>
              <a:chExt cx="2016" cy="1366"/>
            </a:xfrm>
          </p:grpSpPr>
          <p:sp>
            <p:nvSpPr>
              <p:cNvPr id="37920" name="Freeform 36"/>
              <p:cNvSpPr>
                <a:spLocks/>
              </p:cNvSpPr>
              <p:nvPr/>
            </p:nvSpPr>
            <p:spPr bwMode="auto">
              <a:xfrm>
                <a:off x="985" y="1888"/>
                <a:ext cx="975" cy="771"/>
              </a:xfrm>
              <a:custGeom>
                <a:avLst/>
                <a:gdLst>
                  <a:gd name="T0" fmla="*/ 0 w 2006"/>
                  <a:gd name="T1" fmla="*/ 0 h 1589"/>
                  <a:gd name="T2" fmla="*/ 0 w 2006"/>
                  <a:gd name="T3" fmla="*/ 0 h 1589"/>
                  <a:gd name="T4" fmla="*/ 0 w 2006"/>
                  <a:gd name="T5" fmla="*/ 0 h 1589"/>
                  <a:gd name="T6" fmla="*/ 0 w 2006"/>
                  <a:gd name="T7" fmla="*/ 0 h 1589"/>
                  <a:gd name="T8" fmla="*/ 0 w 2006"/>
                  <a:gd name="T9" fmla="*/ 0 h 1589"/>
                  <a:gd name="T10" fmla="*/ 0 w 2006"/>
                  <a:gd name="T11" fmla="*/ 0 h 1589"/>
                  <a:gd name="T12" fmla="*/ 0 w 2006"/>
                  <a:gd name="T13" fmla="*/ 0 h 1589"/>
                  <a:gd name="T14" fmla="*/ 0 w 2006"/>
                  <a:gd name="T15" fmla="*/ 0 h 1589"/>
                  <a:gd name="T16" fmla="*/ 0 w 2006"/>
                  <a:gd name="T17" fmla="*/ 0 h 1589"/>
                  <a:gd name="T18" fmla="*/ 0 w 2006"/>
                  <a:gd name="T19" fmla="*/ 0 h 1589"/>
                  <a:gd name="T20" fmla="*/ 0 w 2006"/>
                  <a:gd name="T21" fmla="*/ 0 h 1589"/>
                  <a:gd name="T22" fmla="*/ 0 w 2006"/>
                  <a:gd name="T23" fmla="*/ 0 h 1589"/>
                  <a:gd name="T24" fmla="*/ 0 w 2006"/>
                  <a:gd name="T25" fmla="*/ 0 h 1589"/>
                  <a:gd name="T26" fmla="*/ 0 w 2006"/>
                  <a:gd name="T27" fmla="*/ 0 h 1589"/>
                  <a:gd name="T28" fmla="*/ 0 w 2006"/>
                  <a:gd name="T29" fmla="*/ 0 h 1589"/>
                  <a:gd name="T30" fmla="*/ 0 w 2006"/>
                  <a:gd name="T31" fmla="*/ 0 h 1589"/>
                  <a:gd name="T32" fmla="*/ 0 w 2006"/>
                  <a:gd name="T33" fmla="*/ 0 h 1589"/>
                  <a:gd name="T34" fmla="*/ 0 w 2006"/>
                  <a:gd name="T35" fmla="*/ 0 h 1589"/>
                  <a:gd name="T36" fmla="*/ 0 w 2006"/>
                  <a:gd name="T37" fmla="*/ 0 h 1589"/>
                  <a:gd name="T38" fmla="*/ 0 w 2006"/>
                  <a:gd name="T39" fmla="*/ 0 h 1589"/>
                  <a:gd name="T40" fmla="*/ 0 w 2006"/>
                  <a:gd name="T41" fmla="*/ 0 h 1589"/>
                  <a:gd name="T42" fmla="*/ 0 w 2006"/>
                  <a:gd name="T43" fmla="*/ 0 h 1589"/>
                  <a:gd name="T44" fmla="*/ 0 w 2006"/>
                  <a:gd name="T45" fmla="*/ 0 h 1589"/>
                  <a:gd name="T46" fmla="*/ 0 w 2006"/>
                  <a:gd name="T47" fmla="*/ 0 h 1589"/>
                  <a:gd name="T48" fmla="*/ 0 w 2006"/>
                  <a:gd name="T49" fmla="*/ 0 h 1589"/>
                  <a:gd name="T50" fmla="*/ 0 w 2006"/>
                  <a:gd name="T51" fmla="*/ 0 h 15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06" h="1589">
                    <a:moveTo>
                      <a:pt x="1984" y="360"/>
                    </a:moveTo>
                    <a:lnTo>
                      <a:pt x="1810" y="445"/>
                    </a:lnTo>
                    <a:lnTo>
                      <a:pt x="1540" y="564"/>
                    </a:lnTo>
                    <a:lnTo>
                      <a:pt x="1320" y="671"/>
                    </a:lnTo>
                    <a:lnTo>
                      <a:pt x="1175" y="748"/>
                    </a:lnTo>
                    <a:lnTo>
                      <a:pt x="985" y="876"/>
                    </a:lnTo>
                    <a:lnTo>
                      <a:pt x="787" y="1010"/>
                    </a:lnTo>
                    <a:lnTo>
                      <a:pt x="591" y="1123"/>
                    </a:lnTo>
                    <a:lnTo>
                      <a:pt x="386" y="1271"/>
                    </a:lnTo>
                    <a:lnTo>
                      <a:pt x="196" y="1426"/>
                    </a:lnTo>
                    <a:lnTo>
                      <a:pt x="28" y="1589"/>
                    </a:lnTo>
                    <a:lnTo>
                      <a:pt x="0" y="1582"/>
                    </a:lnTo>
                    <a:lnTo>
                      <a:pt x="28" y="1434"/>
                    </a:lnTo>
                    <a:lnTo>
                      <a:pt x="145" y="1201"/>
                    </a:lnTo>
                    <a:lnTo>
                      <a:pt x="284" y="962"/>
                    </a:lnTo>
                    <a:lnTo>
                      <a:pt x="401" y="684"/>
                    </a:lnTo>
                    <a:lnTo>
                      <a:pt x="531" y="452"/>
                    </a:lnTo>
                    <a:lnTo>
                      <a:pt x="648" y="232"/>
                    </a:lnTo>
                    <a:lnTo>
                      <a:pt x="795" y="79"/>
                    </a:lnTo>
                    <a:lnTo>
                      <a:pt x="1013" y="0"/>
                    </a:lnTo>
                    <a:lnTo>
                      <a:pt x="1218" y="36"/>
                    </a:lnTo>
                    <a:lnTo>
                      <a:pt x="1422" y="114"/>
                    </a:lnTo>
                    <a:lnTo>
                      <a:pt x="1663" y="191"/>
                    </a:lnTo>
                    <a:lnTo>
                      <a:pt x="1846" y="275"/>
                    </a:lnTo>
                    <a:lnTo>
                      <a:pt x="2006" y="360"/>
                    </a:lnTo>
                    <a:lnTo>
                      <a:pt x="1984" y="360"/>
                    </a:lnTo>
                    <a:close/>
                  </a:path>
                </a:pathLst>
              </a:custGeom>
              <a:solidFill>
                <a:srgbClr val="FFC000"/>
              </a:solidFill>
              <a:ln w="1588">
                <a:solidFill>
                  <a:srgbClr val="FF8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1" name="Line 37"/>
              <p:cNvSpPr>
                <a:spLocks noChangeShapeType="1"/>
              </p:cNvSpPr>
              <p:nvPr/>
            </p:nvSpPr>
            <p:spPr bwMode="auto">
              <a:xfrm flipH="1">
                <a:off x="1524" y="1460"/>
                <a:ext cx="784" cy="6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2" name="Rectangle 38"/>
              <p:cNvSpPr>
                <a:spLocks noChangeArrowheads="1"/>
              </p:cNvSpPr>
              <p:nvPr/>
            </p:nvSpPr>
            <p:spPr bwMode="auto">
              <a:xfrm>
                <a:off x="1802" y="1293"/>
                <a:ext cx="119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 dirty="0">
                    <a:latin typeface="Tahoma" pitchFamily="34" charset="0"/>
                  </a:rPr>
                  <a:t>THE ‘ENERGY GAP’</a:t>
                </a:r>
                <a:endParaRPr lang="en-US" b="1" dirty="0">
                  <a:latin typeface="Tahoma" pitchFamily="34" charset="0"/>
                </a:endParaRPr>
              </a:p>
            </p:txBody>
          </p:sp>
        </p:grpSp>
        <p:sp>
          <p:nvSpPr>
            <p:cNvPr id="37919" name="Freeform 39"/>
            <p:cNvSpPr>
              <a:spLocks/>
            </p:cNvSpPr>
            <p:nvPr/>
          </p:nvSpPr>
          <p:spPr bwMode="auto">
            <a:xfrm>
              <a:off x="1437" y="2040"/>
              <a:ext cx="107" cy="92"/>
            </a:xfrm>
            <a:custGeom>
              <a:avLst/>
              <a:gdLst>
                <a:gd name="T0" fmla="*/ 0 w 220"/>
                <a:gd name="T1" fmla="*/ 0 h 189"/>
                <a:gd name="T2" fmla="*/ 0 w 220"/>
                <a:gd name="T3" fmla="*/ 0 h 189"/>
                <a:gd name="T4" fmla="*/ 0 w 220"/>
                <a:gd name="T5" fmla="*/ 0 h 189"/>
                <a:gd name="T6" fmla="*/ 0 w 220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0" h="189">
                  <a:moveTo>
                    <a:pt x="220" y="93"/>
                  </a:moveTo>
                  <a:lnTo>
                    <a:pt x="0" y="189"/>
                  </a:lnTo>
                  <a:lnTo>
                    <a:pt x="149" y="0"/>
                  </a:lnTo>
                  <a:lnTo>
                    <a:pt x="220" y="93"/>
                  </a:lnTo>
                  <a:close/>
                </a:path>
              </a:pathLst>
            </a:custGeom>
            <a:solidFill>
              <a:schemeClr val="tx1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864096"/>
          </a:xfrm>
        </p:spPr>
        <p:txBody>
          <a:bodyPr>
            <a:normAutofit/>
          </a:bodyPr>
          <a:lstStyle/>
          <a:p>
            <a:r>
              <a:rPr lang="en-GB" sz="2600" dirty="0" smtClean="0"/>
              <a:t>Rumen-protected fat – filling the energy gap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2299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2" y="1193850"/>
            <a:ext cx="4335063" cy="291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en-GB" dirty="0" smtClean="0"/>
              <a:t>Megalac increases energy density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1593087"/>
            <a:ext cx="4118104" cy="209288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tx2"/>
                </a:solidFill>
              </a:rPr>
              <a:t>500 g Megalac increases energy density by </a:t>
            </a:r>
          </a:p>
          <a:p>
            <a:pPr algn="ctr"/>
            <a:r>
              <a:rPr lang="en-GB" sz="2600" dirty="0" smtClean="0">
                <a:solidFill>
                  <a:schemeClr val="tx2"/>
                </a:solidFill>
              </a:rPr>
              <a:t>0.5 MJ/kg DM</a:t>
            </a:r>
          </a:p>
          <a:p>
            <a:pPr algn="ctr"/>
            <a:endParaRPr lang="en-GB" sz="2600" dirty="0">
              <a:solidFill>
                <a:schemeClr val="tx2"/>
              </a:solidFill>
            </a:endParaRPr>
          </a:p>
          <a:p>
            <a:pPr algn="ctr"/>
            <a:r>
              <a:rPr lang="en-GB" sz="2600" b="1" dirty="0" smtClean="0">
                <a:solidFill>
                  <a:srgbClr val="FF0066"/>
                </a:solidFill>
              </a:rPr>
              <a:t>= over 2 litres of milk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06932" y="4365104"/>
            <a:ext cx="7488832" cy="1296144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Less physical space taken up in </a:t>
            </a:r>
            <a:r>
              <a:rPr lang="en-GB" sz="2400" dirty="0" smtClean="0"/>
              <a:t>rumen</a:t>
            </a:r>
          </a:p>
          <a:p>
            <a:endParaRPr lang="en-GB" sz="1400" dirty="0"/>
          </a:p>
          <a:p>
            <a:r>
              <a:rPr lang="en-GB" sz="2400" dirty="0" smtClean="0"/>
              <a:t>Maintain/improve </a:t>
            </a:r>
            <a:r>
              <a:rPr lang="en-GB" sz="2400" dirty="0"/>
              <a:t>rumen </a:t>
            </a:r>
            <a:r>
              <a:rPr lang="en-GB" sz="2400" dirty="0" smtClean="0"/>
              <a:t>health</a:t>
            </a:r>
          </a:p>
          <a:p>
            <a:endParaRPr lang="en-GB" sz="1400" dirty="0"/>
          </a:p>
          <a:p>
            <a:r>
              <a:rPr lang="en-GB" sz="2400" dirty="0" smtClean="0"/>
              <a:t>More energy per bite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1602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ac corporate slides">
  <a:themeElements>
    <a:clrScheme name="Volac">
      <a:dk1>
        <a:srgbClr val="655C59"/>
      </a:dk1>
      <a:lt1>
        <a:sysClr val="window" lastClr="FFFFFF"/>
      </a:lt1>
      <a:dk2>
        <a:srgbClr val="88B05A"/>
      </a:dk2>
      <a:lt2>
        <a:srgbClr val="FFFFFF"/>
      </a:lt2>
      <a:accent1>
        <a:srgbClr val="88B05A"/>
      </a:accent1>
      <a:accent2>
        <a:srgbClr val="CDD315"/>
      </a:accent2>
      <a:accent3>
        <a:srgbClr val="999E0F"/>
      </a:accent3>
      <a:accent4>
        <a:srgbClr val="668640"/>
      </a:accent4>
      <a:accent5>
        <a:srgbClr val="44592B"/>
      </a:accent5>
      <a:accent6>
        <a:srgbClr val="655C59"/>
      </a:accent6>
      <a:hlink>
        <a:srgbClr val="0000FF"/>
      </a:hlink>
      <a:folHlink>
        <a:srgbClr val="800080"/>
      </a:folHlink>
    </a:clrScheme>
    <a:fontScheme name="Vola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olac Corporate noSwish">
  <a:themeElements>
    <a:clrScheme name="Volac">
      <a:dk1>
        <a:srgbClr val="655C59"/>
      </a:dk1>
      <a:lt1>
        <a:sysClr val="window" lastClr="FFFFFF"/>
      </a:lt1>
      <a:dk2>
        <a:srgbClr val="88B05A"/>
      </a:dk2>
      <a:lt2>
        <a:srgbClr val="FFFFFF"/>
      </a:lt2>
      <a:accent1>
        <a:srgbClr val="88B05A"/>
      </a:accent1>
      <a:accent2>
        <a:srgbClr val="CDD315"/>
      </a:accent2>
      <a:accent3>
        <a:srgbClr val="999E0F"/>
      </a:accent3>
      <a:accent4>
        <a:srgbClr val="668640"/>
      </a:accent4>
      <a:accent5>
        <a:srgbClr val="44592B"/>
      </a:accent5>
      <a:accent6>
        <a:srgbClr val="655C59"/>
      </a:accent6>
      <a:hlink>
        <a:srgbClr val="0000FF"/>
      </a:hlink>
      <a:folHlink>
        <a:srgbClr val="800080"/>
      </a:folHlink>
    </a:clrScheme>
    <a:fontScheme name="Vola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olac Corporate Top line">
  <a:themeElements>
    <a:clrScheme name="Volac">
      <a:dk1>
        <a:srgbClr val="655C59"/>
      </a:dk1>
      <a:lt1>
        <a:sysClr val="window" lastClr="FFFFFF"/>
      </a:lt1>
      <a:dk2>
        <a:srgbClr val="88B05A"/>
      </a:dk2>
      <a:lt2>
        <a:srgbClr val="FFFFFF"/>
      </a:lt2>
      <a:accent1>
        <a:srgbClr val="88B05A"/>
      </a:accent1>
      <a:accent2>
        <a:srgbClr val="CDD315"/>
      </a:accent2>
      <a:accent3>
        <a:srgbClr val="999E0F"/>
      </a:accent3>
      <a:accent4>
        <a:srgbClr val="668640"/>
      </a:accent4>
      <a:accent5>
        <a:srgbClr val="44592B"/>
      </a:accent5>
      <a:accent6>
        <a:srgbClr val="655C59"/>
      </a:accent6>
      <a:hlink>
        <a:srgbClr val="0000FF"/>
      </a:hlink>
      <a:folHlink>
        <a:srgbClr val="800080"/>
      </a:folHlink>
    </a:clrScheme>
    <a:fontScheme name="Vola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volac corporate slides</Template>
  <TotalTime>10050</TotalTime>
  <Words>528</Words>
  <Application>Microsoft Office PowerPoint</Application>
  <PresentationFormat>On-screen Show (4:3)</PresentationFormat>
  <Paragraphs>142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volac corporate slides</vt:lpstr>
      <vt:lpstr>Volac Corporate noSwish</vt:lpstr>
      <vt:lpstr>Volac Corporate Top line</vt:lpstr>
      <vt:lpstr>Chart</vt:lpstr>
      <vt:lpstr>Rumen-protected fats for dairy cows</vt:lpstr>
      <vt:lpstr>Role of fat in rations</vt:lpstr>
      <vt:lpstr>Role of fat in rations</vt:lpstr>
      <vt:lpstr>Rumen-active oil</vt:lpstr>
      <vt:lpstr>Dietary fat, trans fat, and milk fat depression </vt:lpstr>
      <vt:lpstr>Rumen-protected fat supplements</vt:lpstr>
      <vt:lpstr>Energy sources for dairy cattle</vt:lpstr>
      <vt:lpstr>Rumen-protected fat – filling the energy gap</vt:lpstr>
      <vt:lpstr>Megalac increases energy density </vt:lpstr>
      <vt:lpstr>Fertility - energy supply is critical</vt:lpstr>
      <vt:lpstr>Megalac vs progesterone (3-5 days post ovulation)</vt:lpstr>
      <vt:lpstr>Megalac effects on egg quality</vt:lpstr>
      <vt:lpstr>Balancing protected fat and protected protein</vt:lpstr>
      <vt:lpstr>Rumen-protected fats in dairy rations - summary</vt:lpstr>
    </vt:vector>
  </TitlesOfParts>
  <Company>Volac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Jeannie Everington</dc:creator>
  <cp:lastModifiedBy>Richard Kirkland</cp:lastModifiedBy>
  <cp:revision>475</cp:revision>
  <cp:lastPrinted>2013-01-22T14:22:13Z</cp:lastPrinted>
  <dcterms:created xsi:type="dcterms:W3CDTF">2012-09-17T14:13:01Z</dcterms:created>
  <dcterms:modified xsi:type="dcterms:W3CDTF">2013-02-05T16:25:12Z</dcterms:modified>
</cp:coreProperties>
</file>